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6858000" cy="9144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4" autoAdjust="0"/>
    <p:restoredTop sz="94671" autoAdjust="0"/>
  </p:normalViewPr>
  <p:slideViewPr>
    <p:cSldViewPr>
      <p:cViewPr varScale="1">
        <p:scale>
          <a:sx n="56" d="100"/>
          <a:sy n="56" d="100"/>
        </p:scale>
        <p:origin x="606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4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737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96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082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534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888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70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484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601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82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21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25166-E128-44AB-B417-F7C6D6CEEF66}" type="datetimeFigureOut">
              <a:rPr lang="en-NZ" smtClean="0"/>
              <a:t>14/09/2014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988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140" r="27170" b="28286"/>
          <a:stretch/>
        </p:blipFill>
        <p:spPr>
          <a:xfrm>
            <a:off x="1000693" y="223988"/>
            <a:ext cx="4779398" cy="20162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49224"/>
              </p:ext>
            </p:extLst>
          </p:nvPr>
        </p:nvGraphicFramePr>
        <p:xfrm>
          <a:off x="330052" y="1403648"/>
          <a:ext cx="6120680" cy="7019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NZ" sz="1800" b="1" dirty="0" smtClean="0"/>
                        <a:t>Science</a:t>
                      </a:r>
                      <a:r>
                        <a:rPr lang="en-NZ" sz="1800" b="1" baseline="0" dirty="0" smtClean="0"/>
                        <a:t> ideas I need to know</a:t>
                      </a:r>
                    </a:p>
                    <a:p>
                      <a:pPr algn="ctr"/>
                      <a:r>
                        <a:rPr lang="en-NZ" sz="1400" b="1" baseline="0" dirty="0" smtClean="0"/>
                        <a:t>Success Criteria</a:t>
                      </a:r>
                      <a:endParaRPr lang="en-NZ" sz="1400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Start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End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248">
                <a:tc>
                  <a:txBody>
                    <a:bodyPr/>
                    <a:lstStyle/>
                    <a:p>
                      <a:r>
                        <a:rPr lang="en-NZ" sz="1200" b="1" dirty="0" smtClean="0"/>
                        <a:t>1a</a:t>
                      </a:r>
                      <a:r>
                        <a:rPr lang="en-NZ" sz="1200" dirty="0" smtClean="0"/>
                        <a:t>.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Label a typical cell with nucleus and chromosomes and show that genes are carried on chromosomes made of DNA</a:t>
                      </a:r>
                      <a:endParaRPr lang="en-NZ" sz="1200" dirty="0" smtClean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1b.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Draw a labelled nucleotide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1c.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Construct a model of DNA showing the 4 bases, phosphate and sugar molecules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1d.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Explain that genes are ‘coded instructions’ for making proteins and that DNA is the chemical which stores the coded instructions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1e.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Define Alleles as versions of genes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1f.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Define the terms dominant, recessive, phenotype, genotype, homozygous and heterozygous 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2b</a:t>
                      </a:r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Use a Punnet square to predict offspring genotype and phenotypes</a:t>
                      </a:r>
                      <a:endParaRPr lang="en-NZ" sz="12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2c</a:t>
                      </a:r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Calculate and predict the results of a simple cross involving 1:1 or 3:1 ratios</a:t>
                      </a:r>
                      <a:endParaRPr lang="en-NZ" sz="12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2d</a:t>
                      </a:r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Discuss how sex /gender is determined in humans</a:t>
                      </a:r>
                      <a:endParaRPr lang="en-NZ" sz="12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3a.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Distinguish between inherited variation (traits) and variation caused by the environment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3b.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Classify variation as either continuous or discontinuous variation</a:t>
                      </a:r>
                      <a:r>
                        <a:rPr lang="en-N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.</a:t>
                      </a:r>
                      <a:r>
                        <a:rPr lang="en-N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 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4a.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Understand the main sources of variation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4b</a:t>
                      </a:r>
                      <a:r>
                        <a:rPr lang="en-N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identify the key differences between sexual and asexual reproduction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2856" y="467544"/>
            <a:ext cx="2931886" cy="61555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44000">
                <a:schemeClr val="bg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NZ" sz="1600" b="1" dirty="0" smtClean="0">
                <a:solidFill>
                  <a:prstClr val="black"/>
                </a:solidFill>
              </a:rPr>
              <a:t>Genetics and Ecosystems </a:t>
            </a:r>
            <a:r>
              <a:rPr lang="en-NZ" sz="1600" b="1" dirty="0" err="1" smtClean="0">
                <a:solidFill>
                  <a:prstClr val="black"/>
                </a:solidFill>
              </a:rPr>
              <a:t>yr</a:t>
            </a:r>
            <a:r>
              <a:rPr lang="en-NZ" sz="1600" b="1" dirty="0" smtClean="0">
                <a:solidFill>
                  <a:prstClr val="black"/>
                </a:solidFill>
              </a:rPr>
              <a:t> </a:t>
            </a:r>
            <a:r>
              <a:rPr lang="en-NZ" sz="1600" b="1" dirty="0" smtClean="0">
                <a:solidFill>
                  <a:prstClr val="black"/>
                </a:solidFill>
              </a:rPr>
              <a:t>9Scx</a:t>
            </a:r>
          </a:p>
          <a:p>
            <a:pPr lvl="0" algn="ctr"/>
            <a:r>
              <a:rPr lang="en-NZ" dirty="0" smtClean="0">
                <a:solidFill>
                  <a:prstClr val="black"/>
                </a:solidFill>
              </a:rPr>
              <a:t>Pre-test 1</a:t>
            </a:r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8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140" r="27170" b="28286"/>
          <a:stretch/>
        </p:blipFill>
        <p:spPr>
          <a:xfrm>
            <a:off x="980728" y="233793"/>
            <a:ext cx="4779398" cy="20162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14411"/>
              </p:ext>
            </p:extLst>
          </p:nvPr>
        </p:nvGraphicFramePr>
        <p:xfrm>
          <a:off x="188641" y="1331640"/>
          <a:ext cx="6436098" cy="743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0220"/>
                <a:gridCol w="454313"/>
                <a:gridCol w="454313"/>
                <a:gridCol w="454313"/>
                <a:gridCol w="454313"/>
                <a:gridCol w="454313"/>
                <a:gridCol w="454313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NZ" sz="1800" b="1" dirty="0" smtClean="0"/>
                        <a:t>Science</a:t>
                      </a:r>
                      <a:r>
                        <a:rPr lang="en-NZ" sz="1800" b="1" baseline="0" dirty="0" smtClean="0"/>
                        <a:t> ideas I need to know</a:t>
                      </a:r>
                    </a:p>
                    <a:p>
                      <a:pPr algn="ctr"/>
                      <a:r>
                        <a:rPr lang="en-NZ" sz="1400" b="1" baseline="0" dirty="0" smtClean="0"/>
                        <a:t>Success Criteria</a:t>
                      </a:r>
                      <a:endParaRPr lang="en-NZ" sz="1400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Start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End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4c.</a:t>
                      </a:r>
                      <a:r>
                        <a:rPr lang="en-N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Understand the main stages of Sexual Reproduction</a:t>
                      </a:r>
                      <a:endParaRPr lang="en-NZ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4d.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Calculate the chromosome number in various organisms as well as their gametes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imSun"/>
                        </a:rPr>
                        <a:t>4e.</a:t>
                      </a:r>
                      <a:r>
                        <a:rPr kumimoji="0" lang="en-N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Model/draw the basic steps of cell division (mitosis) for growth and repair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4f.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Model/draw the basic steps of gamete production (meiosis) for sexual reproduction</a:t>
                      </a:r>
                      <a:endParaRPr lang="en-NZ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4g.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xamine how Mutation introduces new alleles</a:t>
                      </a:r>
                      <a:endParaRPr lang="en-NZ" sz="12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5a.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List the key points about Charles Darwin and his “origin of species” book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5b.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Describe the main features of natural selection 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6a.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Construct a diagram to show the relationship between an ecosystem, environment, community, population, species, habitat and niche</a:t>
                      </a:r>
                      <a:endParaRPr lang="en-NZ" sz="1200" dirty="0" smtClean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1" dirty="0" smtClean="0">
                          <a:effectLst/>
                          <a:latin typeface="+mn-lt"/>
                          <a:ea typeface="SimSun"/>
                        </a:rPr>
                        <a:t>6b.</a:t>
                      </a:r>
                      <a:r>
                        <a:rPr lang="en-NZ" sz="12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Define the terms and roles of producers, consumers, herbivores, omnivores, carnivores, and decomposers 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6c</a:t>
                      </a:r>
                      <a:r>
                        <a:rPr lang="en-N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Construct a food chain and food web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6d</a:t>
                      </a:r>
                      <a:r>
                        <a:rPr lang="en-N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Describe what the arrows a food web show, in terms of energy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7a.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Give examples of adaptations that are structural, behavioural or physiological / functional 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7b.</a:t>
                      </a:r>
                      <a:r>
                        <a:rPr lang="en-N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Complete a case study for a New Zealand Plant or Animal on its Habitat, Niche and Adaptations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8a. 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Identify and describe unique features about kowhai / </a:t>
                      </a:r>
                      <a:r>
                        <a:rPr lang="en-NZ" sz="1200" dirty="0" err="1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tui</a:t>
                      </a: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, kauri, kiwi, kakapo, tuatara 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8b. List the main threats to our native plants and animals</a:t>
                      </a:r>
                      <a:endParaRPr lang="en-NZ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04484" y="467544"/>
            <a:ext cx="2931886" cy="61555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44000">
                <a:schemeClr val="bg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NZ" sz="1600" b="1" dirty="0" smtClean="0">
                <a:solidFill>
                  <a:prstClr val="black"/>
                </a:solidFill>
              </a:rPr>
              <a:t>Genetics and Ecosystems </a:t>
            </a:r>
            <a:r>
              <a:rPr lang="en-NZ" sz="1600" b="1" dirty="0" err="1" smtClean="0">
                <a:solidFill>
                  <a:prstClr val="black"/>
                </a:solidFill>
              </a:rPr>
              <a:t>yr</a:t>
            </a:r>
            <a:r>
              <a:rPr lang="en-NZ" sz="1600" b="1" dirty="0" smtClean="0">
                <a:solidFill>
                  <a:prstClr val="black"/>
                </a:solidFill>
              </a:rPr>
              <a:t> </a:t>
            </a:r>
            <a:r>
              <a:rPr lang="en-NZ" sz="1600" b="1" dirty="0" smtClean="0">
                <a:solidFill>
                  <a:prstClr val="black"/>
                </a:solidFill>
              </a:rPr>
              <a:t>9Scx</a:t>
            </a:r>
          </a:p>
          <a:p>
            <a:pPr lvl="0" algn="ctr"/>
            <a:r>
              <a:rPr lang="en-NZ" dirty="0" smtClean="0">
                <a:solidFill>
                  <a:prstClr val="black"/>
                </a:solidFill>
              </a:rPr>
              <a:t>Pre-test 2</a:t>
            </a:r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7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491</Words>
  <Application>Microsoft Office PowerPoint</Application>
  <PresentationFormat>On-screen Show (4:3)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Company>Cambridge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Sarah Gaze</cp:lastModifiedBy>
  <cp:revision>57</cp:revision>
  <cp:lastPrinted>2013-02-25T06:56:53Z</cp:lastPrinted>
  <dcterms:created xsi:type="dcterms:W3CDTF">2012-02-05T22:18:40Z</dcterms:created>
  <dcterms:modified xsi:type="dcterms:W3CDTF">2014-09-14T04:10:16Z</dcterms:modified>
</cp:coreProperties>
</file>