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4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73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96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82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534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888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7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48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01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82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2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5166-E128-44AB-B417-F7C6D6CEEF66}" type="datetimeFigureOut">
              <a:rPr lang="en-NZ" smtClean="0"/>
              <a:t>18/03/2012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C2D60-29CA-45AA-8344-A59B00FA92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988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59"/>
          <a:stretch/>
        </p:blipFill>
        <p:spPr bwMode="auto">
          <a:xfrm>
            <a:off x="534892" y="107504"/>
            <a:ext cx="5724525" cy="16466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1268" y="467544"/>
            <a:ext cx="3384376" cy="738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Chemistry </a:t>
            </a:r>
            <a:r>
              <a:rPr lang="en-NZ" sz="2400" dirty="0" smtClean="0"/>
              <a:t>Year 9 </a:t>
            </a:r>
            <a:endParaRPr lang="en-NZ" sz="2400" b="1" dirty="0" smtClean="0"/>
          </a:p>
          <a:p>
            <a:pPr algn="ctr"/>
            <a:r>
              <a:rPr lang="en-NZ" dirty="0" smtClean="0"/>
              <a:t>Atoms and the Periodic Table</a:t>
            </a:r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50771"/>
              </p:ext>
            </p:extLst>
          </p:nvPr>
        </p:nvGraphicFramePr>
        <p:xfrm>
          <a:off x="332656" y="1547664"/>
          <a:ext cx="6120680" cy="673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Science</a:t>
                      </a:r>
                      <a:r>
                        <a:rPr lang="en-NZ" sz="2400" b="1" baseline="0" dirty="0" smtClean="0"/>
                        <a:t> ideas I need to know</a:t>
                      </a:r>
                      <a:endParaRPr lang="en-NZ" sz="24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all matter is made up of tiny particles called atoms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atoms can join together to form molecules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Atoms are made up of protons, electrons and neutrons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atoms have equal number of protons and electrons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matter made of only one type of particle (atom) is an element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each different type of element has a different number of protons inside its</a:t>
                      </a:r>
                      <a:r>
                        <a:rPr lang="en-NZ" sz="1000" baseline="0" dirty="0" smtClean="0"/>
                        <a:t> </a:t>
                      </a:r>
                      <a:r>
                        <a:rPr lang="en-NZ" sz="1000" dirty="0" smtClean="0"/>
                        <a:t>atom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the name and symbol for the first 20 elements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there is a correct way of writing element symbols.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elements are arranged on the periodic table according to their atomic number.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the more protons an atom has the further down the table it is.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Groups of elements on the periodic table have common physical and chemical properties 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groups are numbered vertical columns and periods are horizontal rows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metals are placed on the left hand side and non-metals are placed on the right hand side of the periodic table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the physical properties of substances include: density, ductility, malleability, lustre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the groups of metals and non-metals have different physical properties 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7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0" y="179512"/>
            <a:ext cx="5840412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1268" y="467544"/>
            <a:ext cx="3384376" cy="73866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/>
              <a:t>Chemistry </a:t>
            </a:r>
            <a:r>
              <a:rPr lang="en-NZ" sz="2400" dirty="0" smtClean="0"/>
              <a:t>Year 9 </a:t>
            </a:r>
            <a:endParaRPr lang="en-NZ" sz="2400" b="1" dirty="0" smtClean="0"/>
          </a:p>
          <a:p>
            <a:pPr algn="ctr"/>
            <a:r>
              <a:rPr lang="en-NZ" dirty="0" smtClean="0"/>
              <a:t>Particle Reactions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03424"/>
              </p:ext>
            </p:extLst>
          </p:nvPr>
        </p:nvGraphicFramePr>
        <p:xfrm>
          <a:off x="332656" y="1547664"/>
          <a:ext cx="6120680" cy="617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2048"/>
                <a:gridCol w="432048"/>
                <a:gridCol w="432048"/>
                <a:gridCol w="432048"/>
                <a:gridCol w="432048"/>
                <a:gridCol w="432048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NZ" sz="2400" b="1" dirty="0" smtClean="0"/>
                        <a:t>Science</a:t>
                      </a:r>
                      <a:r>
                        <a:rPr lang="en-NZ" sz="2400" b="1" baseline="0" dirty="0" smtClean="0"/>
                        <a:t> ideas I need to know</a:t>
                      </a:r>
                      <a:endParaRPr lang="en-NZ" sz="24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Start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sz="1000" b="1" dirty="0" smtClean="0"/>
                        <a:t>End of Unit</a:t>
                      </a:r>
                      <a:endParaRPr lang="en-NZ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800" b="0" dirty="0" smtClean="0"/>
                        <a:t>I know this</a:t>
                      </a:r>
                      <a:endParaRPr lang="en-NZ" sz="800" b="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know some of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800" b="0" dirty="0" smtClean="0"/>
                        <a:t>I need to learn this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matter exists in different states – solid, liquid and gases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matter can change from one state to another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Particles are arranged and move differently in solids, liquids and gases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the particles of different states have different kinetic energy levels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Solutions form when a solute is dissolved in a solvent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Diffusion occurs because particles mix with and move through another substance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the theory of Brownian motion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elements are pure substances that combine to make mixtures &amp; compounds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Mixtures can be easily separated physically using methods such as: decanting, evaporating, filtering, crystallising, magnetism, distillation and chromatography.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there is a link between the physical properties of substances and their uses</a:t>
                      </a: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some metals are more suitable for certain uses than others because of their physical properties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Reactants (elements or compounds) join together to form new products during chemical reactions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sz="1000" dirty="0" smtClean="0"/>
                        <a:t>Know that Compounds (reactants) cannot be separated using physical separation techniques</a:t>
                      </a:r>
                      <a:endParaRPr lang="en-NZ" sz="10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28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475</Words>
  <Application>Microsoft Office PowerPoint</Application>
  <PresentationFormat>On-screen Show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Cambridge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dcterms:created xsi:type="dcterms:W3CDTF">2012-02-05T22:18:40Z</dcterms:created>
  <dcterms:modified xsi:type="dcterms:W3CDTF">2012-03-17T22:34:18Z</dcterms:modified>
</cp:coreProperties>
</file>