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073" autoAdjust="0"/>
  </p:normalViewPr>
  <p:slideViewPr>
    <p:cSldViewPr>
      <p:cViewPr>
        <p:scale>
          <a:sx n="100" d="100"/>
          <a:sy n="100" d="100"/>
        </p:scale>
        <p:origin x="-1152" y="25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4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737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96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82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53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888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70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48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601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82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1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5166-E128-44AB-B417-F7C6D6CEEF66}" type="datetimeFigureOut">
              <a:rPr lang="en-NZ" smtClean="0"/>
              <a:t>12/12/2012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988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27"/>
          <a:stretch/>
        </p:blipFill>
        <p:spPr bwMode="auto">
          <a:xfrm>
            <a:off x="549316" y="179512"/>
            <a:ext cx="5760004" cy="171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1268" y="467544"/>
            <a:ext cx="3384376" cy="738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Biology </a:t>
            </a:r>
            <a:r>
              <a:rPr lang="en-NZ" sz="2400" dirty="0" smtClean="0"/>
              <a:t>Year 9 </a:t>
            </a:r>
            <a:endParaRPr lang="en-NZ" sz="2400" b="1" dirty="0" smtClean="0"/>
          </a:p>
          <a:p>
            <a:pPr algn="ctr"/>
            <a:r>
              <a:rPr lang="en-NZ" dirty="0" smtClean="0"/>
              <a:t>Diversity of Life</a:t>
            </a:r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07584"/>
              </p:ext>
            </p:extLst>
          </p:nvPr>
        </p:nvGraphicFramePr>
        <p:xfrm>
          <a:off x="332656" y="1547664"/>
          <a:ext cx="6120680" cy="669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854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baseline="0" dirty="0" smtClean="0"/>
                        <a:t>2013 Success Criteria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800" b="1" dirty="0" smtClean="0"/>
                    </a:p>
                    <a:p>
                      <a:pPr algn="ctr"/>
                      <a:r>
                        <a:rPr lang="en-NZ" sz="1800" b="1" dirty="0" smtClean="0"/>
                        <a:t>Science</a:t>
                      </a:r>
                      <a:r>
                        <a:rPr lang="en-NZ" sz="1800" b="1" baseline="0" dirty="0" smtClean="0"/>
                        <a:t> </a:t>
                      </a:r>
                      <a:r>
                        <a:rPr lang="en-NZ" sz="1800" b="1" baseline="0" dirty="0" smtClean="0"/>
                        <a:t>ideas I need to </a:t>
                      </a:r>
                      <a:r>
                        <a:rPr lang="en-NZ" sz="1800" b="1" baseline="0" dirty="0" smtClean="0"/>
                        <a:t>know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Start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End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7248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Understand that all living things share the characteristics described in MRS C </a:t>
                      </a:r>
                      <a:r>
                        <a:rPr lang="en-NZ" sz="1100" dirty="0" smtClean="0"/>
                        <a:t>GREN,</a:t>
                      </a:r>
                      <a:r>
                        <a:rPr lang="en-NZ" sz="1100" baseline="0" dirty="0" smtClean="0"/>
                        <a:t> what those requirements are and why they are necessary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Construct and use a classification key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Name,</a:t>
                      </a:r>
                      <a:r>
                        <a:rPr lang="en-NZ" sz="1100" baseline="0" dirty="0" smtClean="0"/>
                        <a:t> label and state the function of basic parts of a cell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Use a microscope effectively 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State the difference between plant and animal cells and explain why they are different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Understand that all plants gain energy by photosynthesis and all animals gain energy by consuming other organisms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Define the terms: consumer, omnivore, carnivore, herbivore, decomposer and producer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Identify that a plant is a producer in a food chain 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/>
                        <a:t>Explain why all food webs start</a:t>
                      </a:r>
                      <a:r>
                        <a:rPr lang="en-NZ" sz="1100" baseline="0" dirty="0" smtClean="0"/>
                        <a:t> with a producer</a:t>
                      </a:r>
                      <a:endParaRPr lang="en-NZ" sz="1100" dirty="0" smtClean="0"/>
                    </a:p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Write a basic food chain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Interpret and explain what is shown in a food web</a:t>
                      </a:r>
                      <a:endParaRPr lang="en-NZ" sz="1100" dirty="0" smtClean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Define the terms: habitat,</a:t>
                      </a:r>
                      <a:r>
                        <a:rPr lang="en-NZ" sz="1100" baseline="0" dirty="0" smtClean="0"/>
                        <a:t> Niche and describe a named organisms niche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Recognise that nutrients are naturally cycling in our environment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Identify</a:t>
                      </a:r>
                      <a:r>
                        <a:rPr lang="en-NZ" sz="1100" baseline="0" dirty="0" smtClean="0"/>
                        <a:t> and label the carbon and nitrogen cycle</a:t>
                      </a:r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7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2" b="44220"/>
          <a:stretch/>
        </p:blipFill>
        <p:spPr bwMode="auto">
          <a:xfrm>
            <a:off x="548680" y="179512"/>
            <a:ext cx="5760640" cy="1554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1268" y="467544"/>
            <a:ext cx="3384376" cy="738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Biology </a:t>
            </a:r>
            <a:r>
              <a:rPr lang="en-NZ" sz="2400" dirty="0" smtClean="0"/>
              <a:t>Year 9 </a:t>
            </a:r>
            <a:endParaRPr lang="en-NZ" sz="2400" b="1" dirty="0" smtClean="0"/>
          </a:p>
          <a:p>
            <a:pPr algn="ctr"/>
            <a:r>
              <a:rPr lang="en-NZ" dirty="0" smtClean="0"/>
              <a:t>Food and Digestion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40620"/>
              </p:ext>
            </p:extLst>
          </p:nvPr>
        </p:nvGraphicFramePr>
        <p:xfrm>
          <a:off x="332656" y="1547664"/>
          <a:ext cx="612068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854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baseline="0" dirty="0" smtClean="0"/>
                        <a:t>2013 Success Criteria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1" dirty="0" smtClean="0"/>
                    </a:p>
                    <a:p>
                      <a:pPr algn="ctr"/>
                      <a:r>
                        <a:rPr lang="en-NZ" sz="1800" b="1" dirty="0" smtClean="0"/>
                        <a:t>Science</a:t>
                      </a:r>
                      <a:r>
                        <a:rPr lang="en-NZ" sz="1800" b="1" baseline="0" dirty="0" smtClean="0"/>
                        <a:t> ideas I need to know</a:t>
                      </a:r>
                      <a:endParaRPr lang="en-NZ" sz="18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Start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End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Know the internal structure of a</a:t>
                      </a:r>
                      <a:r>
                        <a:rPr lang="en-NZ" sz="1400" baseline="0" dirty="0" smtClean="0"/>
                        <a:t> </a:t>
                      </a:r>
                      <a:r>
                        <a:rPr lang="en-NZ" sz="1400" dirty="0" smtClean="0"/>
                        <a:t>human tooth and how the different</a:t>
                      </a:r>
                      <a:r>
                        <a:rPr lang="en-NZ" sz="1400" baseline="0" dirty="0" smtClean="0"/>
                        <a:t> </a:t>
                      </a:r>
                      <a:r>
                        <a:rPr lang="en-NZ" sz="1400" dirty="0" smtClean="0"/>
                        <a:t>types of human teeth are used when eating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Be able to identify the main structure of the digestive system and its associated organs (mouth,</a:t>
                      </a:r>
                      <a:r>
                        <a:rPr lang="en-NZ" sz="1400" baseline="0" dirty="0" smtClean="0"/>
                        <a:t> </a:t>
                      </a:r>
                      <a:r>
                        <a:rPr lang="en-NZ" sz="1400" dirty="0" smtClean="0"/>
                        <a:t>oesophagus, stomach, small and</a:t>
                      </a:r>
                      <a:r>
                        <a:rPr lang="en-NZ" sz="1400" baseline="0" dirty="0" smtClean="0"/>
                        <a:t> </a:t>
                      </a:r>
                      <a:r>
                        <a:rPr lang="en-NZ" sz="1400" dirty="0" smtClean="0"/>
                        <a:t>large intestine, rectum, </a:t>
                      </a:r>
                      <a:r>
                        <a:rPr lang="en-NZ" sz="1400" dirty="0" smtClean="0"/>
                        <a:t>anus,</a:t>
                      </a:r>
                      <a:r>
                        <a:rPr lang="en-NZ" sz="1400" baseline="0" dirty="0" smtClean="0"/>
                        <a:t> </a:t>
                      </a:r>
                      <a:r>
                        <a:rPr lang="en-NZ" sz="1400" dirty="0" smtClean="0"/>
                        <a:t>pancreas </a:t>
                      </a:r>
                      <a:r>
                        <a:rPr lang="en-NZ" sz="1400" dirty="0" smtClean="0"/>
                        <a:t>and liver)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Be able to explain the function of the different parts of the digestive system</a:t>
                      </a:r>
                      <a:endParaRPr lang="en-NZ" sz="1400" dirty="0" smtClean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Know that the </a:t>
                      </a:r>
                      <a:r>
                        <a:rPr lang="en-NZ" sz="1400" dirty="0" smtClean="0"/>
                        <a:t>food we eat is divided into four </a:t>
                      </a:r>
                      <a:r>
                        <a:rPr lang="en-NZ" sz="1400" dirty="0" smtClean="0"/>
                        <a:t>major groups</a:t>
                      </a:r>
                      <a:endParaRPr lang="en-NZ" sz="1400" dirty="0" smtClean="0"/>
                    </a:p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Give</a:t>
                      </a:r>
                      <a:r>
                        <a:rPr lang="en-NZ" sz="1400" baseline="0" dirty="0" smtClean="0"/>
                        <a:t> examples of food that are in each of the major groups</a:t>
                      </a:r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60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1"/>
          <a:stretch/>
        </p:blipFill>
        <p:spPr bwMode="auto">
          <a:xfrm>
            <a:off x="484151" y="179512"/>
            <a:ext cx="587861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1268" y="467544"/>
            <a:ext cx="3384376" cy="738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Biology </a:t>
            </a:r>
            <a:r>
              <a:rPr lang="en-NZ" sz="2400" dirty="0" smtClean="0"/>
              <a:t>Year 9 </a:t>
            </a:r>
            <a:endParaRPr lang="en-NZ" sz="2400" b="1" dirty="0" smtClean="0"/>
          </a:p>
          <a:p>
            <a:pPr algn="ctr"/>
            <a:r>
              <a:rPr lang="en-NZ" dirty="0" smtClean="0"/>
              <a:t>Plants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43976"/>
              </p:ext>
            </p:extLst>
          </p:nvPr>
        </p:nvGraphicFramePr>
        <p:xfrm>
          <a:off x="332656" y="1547664"/>
          <a:ext cx="6120680" cy="577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854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baseline="0" dirty="0" smtClean="0"/>
                        <a:t>2013 Success Criteria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1" dirty="0" smtClean="0"/>
                    </a:p>
                    <a:p>
                      <a:pPr algn="ctr"/>
                      <a:r>
                        <a:rPr lang="en-NZ" sz="1800" b="1" dirty="0" smtClean="0"/>
                        <a:t>Science</a:t>
                      </a:r>
                      <a:r>
                        <a:rPr lang="en-NZ" sz="1800" b="1" baseline="0" dirty="0" smtClean="0"/>
                        <a:t> ideas I need to know</a:t>
                      </a:r>
                      <a:endParaRPr lang="en-NZ" sz="1800" b="1" baseline="0" dirty="0" smtClean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Start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End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7248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Know </a:t>
                      </a:r>
                      <a:r>
                        <a:rPr lang="en-NZ" sz="1400" dirty="0" smtClean="0"/>
                        <a:t>how the</a:t>
                      </a:r>
                      <a:r>
                        <a:rPr lang="en-NZ" sz="1400" baseline="0" dirty="0" smtClean="0"/>
                        <a:t> structure and position of a plants parts  is related to their function (roots, stem, leaves)</a:t>
                      </a:r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7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 smtClean="0"/>
                        <a:t>Roots take in water and stabilise the plant</a:t>
                      </a:r>
                    </a:p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104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Identify the function of the leaf is photosynthesis</a:t>
                      </a:r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Write a word equation for photosynthesis</a:t>
                      </a:r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7584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Identify parts of the flower</a:t>
                      </a:r>
                      <a:endParaRPr lang="en-NZ" sz="1400" dirty="0" smtClean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784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Describe the process of pollination</a:t>
                      </a:r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Explain the significant differences between flowers pollinated by wind and flowers pollinated by birds/insects</a:t>
                      </a:r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List the methods of seed dispersal</a:t>
                      </a:r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</a:tr>
              <a:tr h="266392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Explain the link between seed size/shape and seed dispersal method</a:t>
                      </a:r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</a:tr>
              <a:tr h="255592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Explain what is needed for seed germination</a:t>
                      </a:r>
                      <a:endParaRPr lang="en-NZ" sz="1400" dirty="0" smtClean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480</Words>
  <Application>Microsoft Office PowerPoint</Application>
  <PresentationFormat>On-screen Show (4:3)</PresentationFormat>
  <Paragraphs>68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Cambridge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33</cp:revision>
  <dcterms:created xsi:type="dcterms:W3CDTF">2012-02-05T22:18:40Z</dcterms:created>
  <dcterms:modified xsi:type="dcterms:W3CDTF">2012-12-12T00:21:19Z</dcterms:modified>
</cp:coreProperties>
</file>