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504" y="24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886F-6DDD-451F-BC22-0781C1374AA4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7543-6A7E-4F0B-8778-B9688CA9F8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1936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886F-6DDD-451F-BC22-0781C1374AA4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7543-6A7E-4F0B-8778-B9688CA9F8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531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886F-6DDD-451F-BC22-0781C1374AA4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7543-6A7E-4F0B-8778-B9688CA9F8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28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886F-6DDD-451F-BC22-0781C1374AA4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7543-6A7E-4F0B-8778-B9688CA9F8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455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886F-6DDD-451F-BC22-0781C1374AA4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7543-6A7E-4F0B-8778-B9688CA9F8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44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886F-6DDD-451F-BC22-0781C1374AA4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7543-6A7E-4F0B-8778-B9688CA9F8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8180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886F-6DDD-451F-BC22-0781C1374AA4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7543-6A7E-4F0B-8778-B9688CA9F8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4171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886F-6DDD-451F-BC22-0781C1374AA4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7543-6A7E-4F0B-8778-B9688CA9F8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165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886F-6DDD-451F-BC22-0781C1374AA4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7543-6A7E-4F0B-8778-B9688CA9F8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0446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886F-6DDD-451F-BC22-0781C1374AA4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7543-6A7E-4F0B-8778-B9688CA9F8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400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886F-6DDD-451F-BC22-0781C1374AA4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7543-6A7E-4F0B-8778-B9688CA9F8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826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7886F-6DDD-451F-BC22-0781C1374AA4}" type="datetimeFigureOut">
              <a:rPr lang="en-NZ" smtClean="0"/>
              <a:t>26/05/2014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07543-6A7E-4F0B-8778-B9688CA9F82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63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58"/>
          <a:stretch/>
        </p:blipFill>
        <p:spPr bwMode="auto">
          <a:xfrm>
            <a:off x="5267335" y="8234217"/>
            <a:ext cx="779616" cy="567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58"/>
          <a:stretch/>
        </p:blipFill>
        <p:spPr bwMode="auto">
          <a:xfrm>
            <a:off x="1528864" y="8197102"/>
            <a:ext cx="730165" cy="53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0802" y="68353"/>
            <a:ext cx="6624736" cy="20882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/>
          <p:cNvSpPr/>
          <p:nvPr/>
        </p:nvSpPr>
        <p:spPr>
          <a:xfrm>
            <a:off x="116632" y="2348136"/>
            <a:ext cx="6624736" cy="20882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116632" y="4572000"/>
            <a:ext cx="6624736" cy="20882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103853" y="6810536"/>
            <a:ext cx="6624736" cy="20882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TextBox 8"/>
          <p:cNvSpPr txBox="1"/>
          <p:nvPr/>
        </p:nvSpPr>
        <p:spPr>
          <a:xfrm>
            <a:off x="116632" y="107504"/>
            <a:ext cx="64807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NZ" sz="2000" b="1" dirty="0" smtClean="0"/>
              <a:t>Combination</a:t>
            </a:r>
          </a:p>
          <a:p>
            <a:r>
              <a:rPr lang="en-NZ" b="1" dirty="0" smtClean="0"/>
              <a:t>General equation </a:t>
            </a:r>
            <a:r>
              <a:rPr lang="en-NZ" dirty="0" smtClean="0"/>
              <a:t>Metal + Oxygen → Metal Oxide</a:t>
            </a:r>
          </a:p>
          <a:p>
            <a:r>
              <a:rPr lang="en-NZ" b="1" dirty="0" smtClean="0"/>
              <a:t>Word equation </a:t>
            </a:r>
            <a:r>
              <a:rPr lang="en-NZ" dirty="0" smtClean="0"/>
              <a:t>Magnesium + Oxygen → Magnesium Oxide</a:t>
            </a:r>
          </a:p>
          <a:p>
            <a:r>
              <a:rPr lang="en-NZ" b="1" dirty="0" smtClean="0"/>
              <a:t>Formula equation                 2 </a:t>
            </a:r>
            <a:r>
              <a:rPr lang="en-NZ" dirty="0" smtClean="0"/>
              <a:t>Mg + O</a:t>
            </a:r>
            <a:r>
              <a:rPr lang="en-NZ" baseline="-25000" dirty="0" smtClean="0"/>
              <a:t>2</a:t>
            </a:r>
            <a:r>
              <a:rPr lang="en-NZ" dirty="0" smtClean="0"/>
              <a:t>  → 2MgO</a:t>
            </a:r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188640" y="2383570"/>
            <a:ext cx="64807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2.  Precipitation   </a:t>
            </a:r>
            <a:endParaRPr lang="en-NZ" sz="2000" b="1" dirty="0" smtClean="0"/>
          </a:p>
          <a:p>
            <a:r>
              <a:rPr lang="en-NZ" b="1" dirty="0" smtClean="0"/>
              <a:t>General equation </a:t>
            </a:r>
            <a:r>
              <a:rPr lang="en-NZ" sz="1000" dirty="0" err="1" smtClean="0"/>
              <a:t>Cation</a:t>
            </a:r>
            <a:r>
              <a:rPr lang="en-NZ" sz="1000" dirty="0" smtClean="0"/>
              <a:t>(1)Anion(1)</a:t>
            </a:r>
            <a:r>
              <a:rPr lang="en-NZ" sz="1000" dirty="0" smtClean="0"/>
              <a:t> </a:t>
            </a:r>
            <a:r>
              <a:rPr lang="en-NZ" sz="1000" dirty="0" smtClean="0"/>
              <a:t>+ </a:t>
            </a:r>
            <a:r>
              <a:rPr lang="en-NZ" sz="1000" dirty="0" err="1" smtClean="0"/>
              <a:t>Cation</a:t>
            </a:r>
            <a:r>
              <a:rPr lang="en-NZ" sz="1000" dirty="0" smtClean="0"/>
              <a:t>(2)Anion(2)→ </a:t>
            </a:r>
            <a:r>
              <a:rPr lang="en-NZ" sz="1000" dirty="0" err="1" smtClean="0"/>
              <a:t>Cation</a:t>
            </a:r>
            <a:r>
              <a:rPr lang="en-NZ" sz="1000" dirty="0" smtClean="0"/>
              <a:t>(1) Anion(2) + </a:t>
            </a:r>
            <a:r>
              <a:rPr lang="en-NZ" sz="1000" dirty="0" err="1" smtClean="0"/>
              <a:t>Cation</a:t>
            </a:r>
            <a:r>
              <a:rPr lang="en-NZ" sz="1000" dirty="0" smtClean="0"/>
              <a:t>(2)Anion(1)</a:t>
            </a:r>
            <a:endParaRPr lang="en-NZ" sz="1000" dirty="0" smtClean="0"/>
          </a:p>
          <a:p>
            <a:r>
              <a:rPr lang="en-NZ" b="1" dirty="0" smtClean="0"/>
              <a:t>Word equation </a:t>
            </a:r>
            <a:r>
              <a:rPr lang="en-NZ" sz="1000" dirty="0" smtClean="0"/>
              <a:t>Sodium Chloride  </a:t>
            </a:r>
            <a:r>
              <a:rPr lang="en-NZ" sz="1000" dirty="0" smtClean="0"/>
              <a:t>+ </a:t>
            </a:r>
            <a:r>
              <a:rPr lang="en-NZ" sz="1000" dirty="0" smtClean="0"/>
              <a:t>Silver Nitrate → Sodium Nitrate + Silver Chloride (precipitate)</a:t>
            </a:r>
            <a:endParaRPr lang="en-NZ" sz="1000" dirty="0" smtClean="0"/>
          </a:p>
          <a:p>
            <a:r>
              <a:rPr lang="en-NZ" b="1" dirty="0" smtClean="0"/>
              <a:t>Formula equation            </a:t>
            </a:r>
            <a:r>
              <a:rPr lang="en-NZ" dirty="0" err="1" smtClean="0"/>
              <a:t>NaCl</a:t>
            </a:r>
            <a:r>
              <a:rPr lang="en-NZ" b="1" dirty="0" smtClean="0"/>
              <a:t> </a:t>
            </a:r>
            <a:r>
              <a:rPr lang="en-NZ" dirty="0" smtClean="0"/>
              <a:t>+ AgNO</a:t>
            </a:r>
            <a:r>
              <a:rPr lang="en-NZ" baseline="-25000" dirty="0" smtClean="0"/>
              <a:t>3</a:t>
            </a:r>
            <a:r>
              <a:rPr lang="en-NZ" dirty="0" smtClean="0"/>
              <a:t>  </a:t>
            </a:r>
            <a:r>
              <a:rPr lang="en-NZ" dirty="0" smtClean="0"/>
              <a:t>→ </a:t>
            </a:r>
            <a:r>
              <a:rPr lang="en-NZ" dirty="0" smtClean="0"/>
              <a:t>NaNO</a:t>
            </a:r>
            <a:r>
              <a:rPr lang="en-NZ" baseline="-25000" dirty="0" smtClean="0"/>
              <a:t>3</a:t>
            </a:r>
            <a:r>
              <a:rPr lang="en-NZ" dirty="0" smtClean="0"/>
              <a:t> + </a:t>
            </a:r>
            <a:r>
              <a:rPr lang="en-NZ" dirty="0" err="1" smtClean="0"/>
              <a:t>AgCl</a:t>
            </a:r>
            <a:r>
              <a:rPr lang="en-NZ" baseline="-25000" dirty="0" smtClean="0"/>
              <a:t>(</a:t>
            </a:r>
            <a:r>
              <a:rPr lang="en-NZ" baseline="-25000" dirty="0" err="1" smtClean="0"/>
              <a:t>ppt</a:t>
            </a:r>
            <a:r>
              <a:rPr lang="en-NZ" baseline="-25000" dirty="0" smtClean="0"/>
              <a:t>)</a:t>
            </a:r>
            <a:endParaRPr lang="en-NZ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136307" y="4572000"/>
            <a:ext cx="64807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3. Thermal Decomposition</a:t>
            </a:r>
            <a:endParaRPr lang="en-NZ" sz="2000" b="1" dirty="0" smtClean="0"/>
          </a:p>
          <a:p>
            <a:r>
              <a:rPr lang="en-NZ" b="1" dirty="0" smtClean="0"/>
              <a:t>General equation </a:t>
            </a:r>
            <a:r>
              <a:rPr lang="en-NZ" sz="1400" dirty="0" smtClean="0"/>
              <a:t>Metal </a:t>
            </a:r>
            <a:r>
              <a:rPr lang="en-NZ" sz="1400" dirty="0" smtClean="0"/>
              <a:t>Carbonate → </a:t>
            </a:r>
            <a:r>
              <a:rPr lang="en-NZ" sz="1400" dirty="0" smtClean="0"/>
              <a:t>Metal </a:t>
            </a:r>
            <a:r>
              <a:rPr lang="en-NZ" sz="1400" dirty="0" smtClean="0"/>
              <a:t>Oxide + Carbon Dioxide</a:t>
            </a:r>
            <a:endParaRPr lang="en-NZ" sz="1400" dirty="0" smtClean="0"/>
          </a:p>
          <a:p>
            <a:r>
              <a:rPr lang="en-NZ" b="1" dirty="0" smtClean="0"/>
              <a:t>Word equation </a:t>
            </a:r>
            <a:r>
              <a:rPr lang="en-NZ" sz="1200" dirty="0" smtClean="0"/>
              <a:t>Magnesium </a:t>
            </a:r>
            <a:r>
              <a:rPr lang="en-NZ" sz="1200" dirty="0" smtClean="0"/>
              <a:t>Carbonate → </a:t>
            </a:r>
            <a:r>
              <a:rPr lang="en-NZ" sz="1200" dirty="0" smtClean="0"/>
              <a:t>Magnesium </a:t>
            </a:r>
            <a:r>
              <a:rPr lang="en-NZ" sz="1200" dirty="0" smtClean="0"/>
              <a:t>Oxide + Carbon Dioxide</a:t>
            </a:r>
            <a:endParaRPr lang="en-NZ" sz="1200" dirty="0" smtClean="0"/>
          </a:p>
          <a:p>
            <a:r>
              <a:rPr lang="en-NZ" b="1" dirty="0" smtClean="0"/>
              <a:t>Formula equation     </a:t>
            </a:r>
            <a:r>
              <a:rPr lang="en-NZ" dirty="0" smtClean="0"/>
              <a:t>MgCO</a:t>
            </a:r>
            <a:r>
              <a:rPr lang="en-NZ" baseline="-25000" dirty="0" smtClean="0"/>
              <a:t>3</a:t>
            </a:r>
            <a:r>
              <a:rPr lang="en-NZ" dirty="0" smtClean="0"/>
              <a:t> → </a:t>
            </a:r>
            <a:r>
              <a:rPr lang="en-NZ" dirty="0" err="1" smtClean="0"/>
              <a:t>MgO</a:t>
            </a:r>
            <a:r>
              <a:rPr lang="en-NZ" dirty="0" smtClean="0"/>
              <a:t> + CO</a:t>
            </a:r>
            <a:r>
              <a:rPr lang="en-NZ" baseline="-25000" dirty="0" smtClean="0"/>
              <a:t>2</a:t>
            </a:r>
            <a:endParaRPr lang="en-NZ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47260" y="6845970"/>
            <a:ext cx="64807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/>
              <a:t>4. Displacement</a:t>
            </a:r>
            <a:endParaRPr lang="en-NZ" sz="2000" b="1" dirty="0" smtClean="0"/>
          </a:p>
          <a:p>
            <a:r>
              <a:rPr lang="en-NZ" b="1" dirty="0" smtClean="0"/>
              <a:t>General equation </a:t>
            </a:r>
            <a:r>
              <a:rPr lang="en-NZ" sz="1400" dirty="0" smtClean="0"/>
              <a:t>Metal </a:t>
            </a:r>
            <a:r>
              <a:rPr lang="en-NZ" sz="1400" dirty="0" smtClean="0"/>
              <a:t>(1) + Metal(2) salt </a:t>
            </a:r>
            <a:r>
              <a:rPr lang="en-NZ" sz="1400" dirty="0" smtClean="0"/>
              <a:t>→ Metal </a:t>
            </a:r>
            <a:r>
              <a:rPr lang="en-NZ" sz="1400" dirty="0" smtClean="0"/>
              <a:t>(2) + Metal(1) salt</a:t>
            </a:r>
            <a:endParaRPr lang="en-NZ" sz="1400" dirty="0" smtClean="0"/>
          </a:p>
          <a:p>
            <a:r>
              <a:rPr lang="en-NZ" b="1" dirty="0" smtClean="0"/>
              <a:t>Word </a:t>
            </a:r>
            <a:r>
              <a:rPr lang="en-NZ" b="1" dirty="0" smtClean="0"/>
              <a:t>equation </a:t>
            </a:r>
            <a:r>
              <a:rPr lang="en-NZ" dirty="0" smtClean="0"/>
              <a:t>Zinc</a:t>
            </a:r>
            <a:r>
              <a:rPr lang="en-NZ" b="1" dirty="0" smtClean="0"/>
              <a:t> </a:t>
            </a:r>
            <a:r>
              <a:rPr lang="en-NZ" dirty="0" smtClean="0"/>
              <a:t>+ Copper Nitrate </a:t>
            </a:r>
            <a:r>
              <a:rPr lang="en-NZ" dirty="0" smtClean="0"/>
              <a:t>→ </a:t>
            </a:r>
            <a:r>
              <a:rPr lang="en-NZ" dirty="0" smtClean="0"/>
              <a:t>Copper + Zinc Nitrate</a:t>
            </a:r>
            <a:endParaRPr lang="en-NZ" dirty="0" smtClean="0"/>
          </a:p>
          <a:p>
            <a:r>
              <a:rPr lang="en-NZ" b="1" dirty="0" smtClean="0"/>
              <a:t>Formula equation         </a:t>
            </a:r>
            <a:r>
              <a:rPr lang="en-NZ" dirty="0" smtClean="0"/>
              <a:t>Zn</a:t>
            </a:r>
            <a:r>
              <a:rPr lang="en-NZ" b="1" dirty="0" smtClean="0"/>
              <a:t> </a:t>
            </a:r>
            <a:r>
              <a:rPr lang="en-NZ" dirty="0" smtClean="0"/>
              <a:t>+ Cu(NO</a:t>
            </a:r>
            <a:r>
              <a:rPr lang="en-NZ" baseline="-25000" dirty="0" smtClean="0"/>
              <a:t>3</a:t>
            </a:r>
            <a:r>
              <a:rPr lang="en-NZ" dirty="0" smtClean="0"/>
              <a:t>)</a:t>
            </a:r>
            <a:r>
              <a:rPr lang="en-NZ" baseline="-25000" dirty="0" smtClean="0"/>
              <a:t>2</a:t>
            </a:r>
            <a:r>
              <a:rPr lang="en-NZ" dirty="0" smtClean="0"/>
              <a:t>  </a:t>
            </a:r>
            <a:r>
              <a:rPr lang="en-NZ" dirty="0" smtClean="0"/>
              <a:t>→ </a:t>
            </a:r>
            <a:r>
              <a:rPr lang="en-NZ" dirty="0" smtClean="0"/>
              <a:t>Cu + Zn(NO</a:t>
            </a:r>
            <a:r>
              <a:rPr lang="en-NZ" baseline="-25000" dirty="0" smtClean="0"/>
              <a:t>3</a:t>
            </a:r>
            <a:r>
              <a:rPr lang="en-NZ" dirty="0" smtClean="0"/>
              <a:t>)</a:t>
            </a:r>
            <a:r>
              <a:rPr lang="en-NZ" baseline="-25000" dirty="0" smtClean="0"/>
              <a:t>2</a:t>
            </a:r>
            <a:endParaRPr lang="en-NZ" baseline="-25000" dirty="0"/>
          </a:p>
        </p:txBody>
      </p:sp>
      <p:sp>
        <p:nvSpPr>
          <p:cNvPr id="13" name="Rectangle 12"/>
          <p:cNvSpPr/>
          <p:nvPr/>
        </p:nvSpPr>
        <p:spPr>
          <a:xfrm>
            <a:off x="325835" y="1289288"/>
            <a:ext cx="513184" cy="4145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TextBox 13"/>
          <p:cNvSpPr txBox="1"/>
          <p:nvPr/>
        </p:nvSpPr>
        <p:spPr>
          <a:xfrm>
            <a:off x="332656" y="1311265"/>
            <a:ext cx="1132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Mg</a:t>
            </a:r>
            <a:endParaRPr lang="en-NZ" b="1" dirty="0"/>
          </a:p>
        </p:txBody>
      </p:sp>
      <p:sp>
        <p:nvSpPr>
          <p:cNvPr id="15" name="Rectangle 14"/>
          <p:cNvSpPr/>
          <p:nvPr/>
        </p:nvSpPr>
        <p:spPr>
          <a:xfrm>
            <a:off x="899113" y="1662751"/>
            <a:ext cx="513184" cy="4145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TextBox 15"/>
          <p:cNvSpPr txBox="1"/>
          <p:nvPr/>
        </p:nvSpPr>
        <p:spPr>
          <a:xfrm>
            <a:off x="911153" y="1690787"/>
            <a:ext cx="70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Mg</a:t>
            </a:r>
            <a:endParaRPr lang="en-NZ" b="1" dirty="0"/>
          </a:p>
        </p:txBody>
      </p:sp>
      <p:sp>
        <p:nvSpPr>
          <p:cNvPr id="17" name="Rectangle 16"/>
          <p:cNvSpPr/>
          <p:nvPr/>
        </p:nvSpPr>
        <p:spPr>
          <a:xfrm>
            <a:off x="2132856" y="1311265"/>
            <a:ext cx="432048" cy="379521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Rectangle 17"/>
          <p:cNvSpPr/>
          <p:nvPr/>
        </p:nvSpPr>
        <p:spPr>
          <a:xfrm>
            <a:off x="2132856" y="1703824"/>
            <a:ext cx="432048" cy="379521"/>
          </a:xfrm>
          <a:prstGeom prst="rect">
            <a:avLst/>
          </a:prstGeom>
          <a:solidFill>
            <a:srgbClr val="CC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TextBox 18"/>
          <p:cNvSpPr txBox="1"/>
          <p:nvPr/>
        </p:nvSpPr>
        <p:spPr>
          <a:xfrm>
            <a:off x="2195736" y="1342667"/>
            <a:ext cx="693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O</a:t>
            </a:r>
            <a:endParaRPr lang="en-NZ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184698" y="1716130"/>
            <a:ext cx="693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O</a:t>
            </a:r>
            <a:endParaRPr lang="en-NZ" sz="1400" b="1" dirty="0"/>
          </a:p>
        </p:txBody>
      </p:sp>
      <p:sp>
        <p:nvSpPr>
          <p:cNvPr id="3" name="Right Arrow 2"/>
          <p:cNvSpPr/>
          <p:nvPr/>
        </p:nvSpPr>
        <p:spPr>
          <a:xfrm>
            <a:off x="2924944" y="1535688"/>
            <a:ext cx="576064" cy="20726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024" y="1501025"/>
            <a:ext cx="532135" cy="397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1492077"/>
            <a:ext cx="532135" cy="397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671" y="1495931"/>
            <a:ext cx="601727" cy="38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224" y="1487516"/>
            <a:ext cx="601727" cy="38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06" y="5940152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017" y="5940152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Right Arrow 30"/>
          <p:cNvSpPr/>
          <p:nvPr/>
        </p:nvSpPr>
        <p:spPr>
          <a:xfrm>
            <a:off x="3226693" y="3805104"/>
            <a:ext cx="576064" cy="20726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2" name="Right Arrow 31"/>
          <p:cNvSpPr/>
          <p:nvPr/>
        </p:nvSpPr>
        <p:spPr>
          <a:xfrm>
            <a:off x="2195736" y="6034955"/>
            <a:ext cx="576064" cy="20726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3" name="Right Arrow 32"/>
          <p:cNvSpPr/>
          <p:nvPr/>
        </p:nvSpPr>
        <p:spPr>
          <a:xfrm>
            <a:off x="3068960" y="8338814"/>
            <a:ext cx="576064" cy="20726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992" y="5940152"/>
            <a:ext cx="601727" cy="38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89" y="3750397"/>
            <a:ext cx="668929" cy="446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694" y="3704756"/>
            <a:ext cx="668929" cy="446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094" y="3689825"/>
            <a:ext cx="764569" cy="43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9" y="3763829"/>
            <a:ext cx="789984" cy="47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02596" y="3491959"/>
            <a:ext cx="411882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baseline="-25000" dirty="0"/>
              <a:t>+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33429" y="3491958"/>
            <a:ext cx="411882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baseline="-25000" dirty="0"/>
              <a:t>+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66875" y="1263818"/>
            <a:ext cx="411882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baseline="-25000" dirty="0"/>
              <a:t>+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610819" y="1241663"/>
            <a:ext cx="411882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baseline="-25000" dirty="0"/>
              <a:t>+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205783" y="5730579"/>
            <a:ext cx="411882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baseline="-25000" dirty="0"/>
              <a:t>+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41781" y="8043401"/>
            <a:ext cx="411882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baseline="-25000" dirty="0"/>
              <a:t>+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49764" y="8088240"/>
            <a:ext cx="411882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b="1" baseline="-25000" dirty="0"/>
              <a:t>+</a:t>
            </a:r>
          </a:p>
        </p:txBody>
      </p:sp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483" y="8142882"/>
            <a:ext cx="764569" cy="43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483" y="8364213"/>
            <a:ext cx="764569" cy="43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6859" y="8175472"/>
            <a:ext cx="764569" cy="43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911" y="8394384"/>
            <a:ext cx="764569" cy="43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82"/>
          <a:stretch/>
        </p:blipFill>
        <p:spPr bwMode="auto">
          <a:xfrm>
            <a:off x="1020090" y="5946290"/>
            <a:ext cx="599103" cy="39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701" y="5909048"/>
            <a:ext cx="573058" cy="427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5028362" y="5966541"/>
            <a:ext cx="516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CO</a:t>
            </a:r>
            <a:r>
              <a:rPr lang="en-NZ" sz="1400" b="1" baseline="-25000" dirty="0" smtClean="0"/>
              <a:t>2</a:t>
            </a:r>
            <a:endParaRPr lang="en-NZ" sz="1400" b="1" baseline="-25000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478" y="3729438"/>
            <a:ext cx="649092" cy="43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575" y="3713487"/>
            <a:ext cx="764569" cy="43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1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859" y="3711377"/>
            <a:ext cx="649092" cy="43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548" y="3724404"/>
            <a:ext cx="789984" cy="47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30" y="8234217"/>
            <a:ext cx="609884" cy="457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353534" y="8279363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Zn</a:t>
            </a:r>
            <a:endParaRPr lang="en-NZ" sz="1400" b="1" dirty="0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878" y="8234217"/>
            <a:ext cx="701373" cy="525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4000258" y="8322623"/>
            <a:ext cx="816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b="1" dirty="0" smtClean="0"/>
              <a:t>Cu</a:t>
            </a:r>
            <a:endParaRPr lang="en-NZ" sz="1400" b="1" dirty="0"/>
          </a:p>
        </p:txBody>
      </p:sp>
    </p:spTree>
    <p:extLst>
      <p:ext uri="{BB962C8B-B14F-4D97-AF65-F5344CB8AC3E}">
        <p14:creationId xmlns:p14="http://schemas.microsoft.com/office/powerpoint/2010/main" val="1389306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156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Cambridge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9</cp:revision>
  <dcterms:created xsi:type="dcterms:W3CDTF">2014-05-20T00:22:22Z</dcterms:created>
  <dcterms:modified xsi:type="dcterms:W3CDTF">2014-05-26T01:12:37Z</dcterms:modified>
</cp:coreProperties>
</file>