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56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967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894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694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340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940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59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209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807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73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125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961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FE61-0515-45E1-B0CE-5EA97C3C82A2}" type="datetimeFigureOut">
              <a:rPr lang="en-NZ" smtClean="0"/>
              <a:t>28/08/2018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9294-8C30-4558-B82E-ADE845FD0A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807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0800000">
            <a:off x="-8042" y="4190824"/>
            <a:ext cx="9914044" cy="29875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37" name="Rectangle 36"/>
          <p:cNvSpPr/>
          <p:nvPr/>
        </p:nvSpPr>
        <p:spPr>
          <a:xfrm>
            <a:off x="1" y="5822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6" b="40381"/>
          <a:stretch/>
        </p:blipFill>
        <p:spPr>
          <a:xfrm>
            <a:off x="7530141" y="2029236"/>
            <a:ext cx="2227943" cy="4901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610" y="1321761"/>
            <a:ext cx="2088019" cy="34228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076" y="1650487"/>
            <a:ext cx="2389240" cy="528042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0789" y="203023"/>
            <a:ext cx="2872740" cy="1199957"/>
          </a:xfrm>
          <a:prstGeom prst="wedgeRoundRectCallout">
            <a:avLst>
              <a:gd name="adj1" fmla="val 10470"/>
              <a:gd name="adj2" fmla="val 9350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heat travels in rays directly to Earth and does not spread out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92" y="203023"/>
            <a:ext cx="2450431" cy="2450431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>
          <a:xfrm>
            <a:off x="2307360" y="3033191"/>
            <a:ext cx="2053105" cy="1666235"/>
          </a:xfrm>
          <a:prstGeom prst="wedgeRoundRectCallout">
            <a:avLst>
              <a:gd name="adj1" fmla="val 61220"/>
              <a:gd name="adj2" fmla="val -8197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think it is not hot in outer space because the heat spreads out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5178621" y="4190274"/>
            <a:ext cx="2503113" cy="1497134"/>
          </a:xfrm>
          <a:prstGeom prst="wedgeRoundRectCallout">
            <a:avLst>
              <a:gd name="adj1" fmla="val 70678"/>
              <a:gd name="adj2" fmla="val -4899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Maybe the heat travels to Earth in another form of energy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4317" y="90596"/>
            <a:ext cx="375540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Heat from the Sun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7644" y="90596"/>
            <a:ext cx="869266" cy="735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5133611"/>
            <a:ext cx="9906000" cy="20448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81" y="6803195"/>
            <a:ext cx="1168021" cy="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17226"/>
            <a:ext cx="9906000" cy="5226524"/>
          </a:xfrm>
          <a:prstGeom prst="rect">
            <a:avLst/>
          </a:prstGeom>
          <a:gradFill flip="none" rotWithShape="1">
            <a:gsLst>
              <a:gs pos="0">
                <a:srgbClr val="70F030"/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8" name="Rectangle 7"/>
          <p:cNvSpPr/>
          <p:nvPr/>
        </p:nvSpPr>
        <p:spPr>
          <a:xfrm>
            <a:off x="6183288" y="5297365"/>
            <a:ext cx="3448049" cy="717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7" name="Rectangle 6"/>
          <p:cNvSpPr/>
          <p:nvPr/>
        </p:nvSpPr>
        <p:spPr>
          <a:xfrm>
            <a:off x="6889846" y="5813092"/>
            <a:ext cx="2883089" cy="133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4" name="Isosceles Triangle 3"/>
          <p:cNvSpPr/>
          <p:nvPr/>
        </p:nvSpPr>
        <p:spPr>
          <a:xfrm>
            <a:off x="606188" y="5218935"/>
            <a:ext cx="9291772" cy="19183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r="638" b="31343"/>
          <a:stretch/>
        </p:blipFill>
        <p:spPr>
          <a:xfrm>
            <a:off x="502693" y="2063169"/>
            <a:ext cx="9403307" cy="5100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6" b="40381"/>
          <a:stretch/>
        </p:blipFill>
        <p:spPr>
          <a:xfrm flipH="1">
            <a:off x="2703643" y="1212622"/>
            <a:ext cx="1429833" cy="3145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204" y="1954109"/>
            <a:ext cx="3043929" cy="49898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828" y="2359809"/>
            <a:ext cx="2084811" cy="46277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207053" y="5030488"/>
            <a:ext cx="2872740" cy="1692884"/>
          </a:xfrm>
          <a:prstGeom prst="wedgeRoundRectCallout">
            <a:avLst>
              <a:gd name="adj1" fmla="val -82901"/>
              <a:gd name="adj2" fmla="val -9444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black road feels hotter on a sunny day because it more absorbs heat than the grass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32984" y="1626005"/>
            <a:ext cx="2872740" cy="1542506"/>
          </a:xfrm>
          <a:prstGeom prst="wedgeRoundRectCallout">
            <a:avLst>
              <a:gd name="adj1" fmla="val 54001"/>
              <a:gd name="adj2" fmla="val 8766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black road feels hotter on a sunny day because it releases heat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86754" y="280497"/>
            <a:ext cx="2872740" cy="1542506"/>
          </a:xfrm>
          <a:prstGeom prst="wedgeRoundRectCallout">
            <a:avLst>
              <a:gd name="adj1" fmla="val 35987"/>
              <a:gd name="adj2" fmla="val 8191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black road is made of material that gets hotter than grass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5369" y="36355"/>
            <a:ext cx="402745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Hot Roads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81" y="6803195"/>
            <a:ext cx="1168021" cy="297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3669" y="140288"/>
            <a:ext cx="869266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10800000">
            <a:off x="-8042" y="4190824"/>
            <a:ext cx="9914043" cy="29875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17" name="Rectangle 16"/>
          <p:cNvSpPr/>
          <p:nvPr/>
        </p:nvSpPr>
        <p:spPr>
          <a:xfrm>
            <a:off x="1" y="0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1012" y="2207134"/>
            <a:ext cx="2246727" cy="4936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2679" y="1526613"/>
            <a:ext cx="2516456" cy="4125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78986" b="39697"/>
          <a:stretch/>
        </p:blipFill>
        <p:spPr>
          <a:xfrm>
            <a:off x="7282339" y="1437739"/>
            <a:ext cx="2461026" cy="533093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52054" y="188300"/>
            <a:ext cx="2872740" cy="1062984"/>
          </a:xfrm>
          <a:prstGeom prst="wedgeRoundRectCallout">
            <a:avLst>
              <a:gd name="adj1" fmla="val -23988"/>
              <a:gd name="adj2" fmla="val 9178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energy in a slingshot if it is moving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0" b="43932"/>
          <a:stretch/>
        </p:blipFill>
        <p:spPr>
          <a:xfrm rot="3359829">
            <a:off x="5199670" y="4335805"/>
            <a:ext cx="1762645" cy="2069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0287" y="72711"/>
            <a:ext cx="4790365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Energy in a slingshot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409599" y="2935092"/>
            <a:ext cx="2872740" cy="1542506"/>
          </a:xfrm>
          <a:prstGeom prst="wedgeRoundRectCallout">
            <a:avLst>
              <a:gd name="adj1" fmla="val -60256"/>
              <a:gd name="adj2" fmla="val -1681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don’t think a slingshot has energy at all, it only helps move energy around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347739" y="883836"/>
            <a:ext cx="2872740" cy="1542506"/>
          </a:xfrm>
          <a:prstGeom prst="wedgeRoundRectCallout">
            <a:avLst>
              <a:gd name="adj1" fmla="val 70447"/>
              <a:gd name="adj2" fmla="val 7174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slingshot needs energy to make it work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8694" y="188300"/>
            <a:ext cx="869266" cy="7358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43481"/>
            <a:ext cx="9906000" cy="20448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81" y="6803195"/>
            <a:ext cx="1168021" cy="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0800000">
            <a:off x="-8042" y="3885753"/>
            <a:ext cx="9914042" cy="29875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13" name="Rectangle 12"/>
          <p:cNvSpPr/>
          <p:nvPr/>
        </p:nvSpPr>
        <p:spPr>
          <a:xfrm>
            <a:off x="0" y="-4673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6" b="40381"/>
          <a:stretch/>
        </p:blipFill>
        <p:spPr>
          <a:xfrm>
            <a:off x="7307360" y="885726"/>
            <a:ext cx="2637652" cy="5803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772" y="785399"/>
            <a:ext cx="1584898" cy="3518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042" y="1057775"/>
            <a:ext cx="2547875" cy="563101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89516" y="342808"/>
            <a:ext cx="2872740" cy="1146313"/>
          </a:xfrm>
          <a:prstGeom prst="wedgeRoundRectCallout">
            <a:avLst>
              <a:gd name="adj1" fmla="val -34008"/>
              <a:gd name="adj2" fmla="val 646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toy car has ‘used up’ all the energy from the batteries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324727" y="1780005"/>
            <a:ext cx="2872740" cy="1542506"/>
          </a:xfrm>
          <a:prstGeom prst="wedgeRoundRectCallout">
            <a:avLst>
              <a:gd name="adj1" fmla="val 66867"/>
              <a:gd name="adj2" fmla="val -6281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think recharging the batteries fills them back up with energy again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337169" y="5146287"/>
            <a:ext cx="2872740" cy="1542506"/>
          </a:xfrm>
          <a:prstGeom prst="wedgeRoundRectCallout">
            <a:avLst>
              <a:gd name="adj1" fmla="val 67000"/>
              <a:gd name="adj2" fmla="val -16825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car needs energy to move, and this is a different sort of energy than is in the batteries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7656" y="51041"/>
            <a:ext cx="41622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‘flat’ toy car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6" y="2708463"/>
            <a:ext cx="4352688" cy="2727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39" y="6490379"/>
            <a:ext cx="1168021" cy="297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9938" y="249377"/>
            <a:ext cx="869266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10800000">
            <a:off x="-8042" y="3885753"/>
            <a:ext cx="9914042" cy="29875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17" name="Rectangle 16"/>
          <p:cNvSpPr/>
          <p:nvPr/>
        </p:nvSpPr>
        <p:spPr>
          <a:xfrm>
            <a:off x="0" y="953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32" y="1976367"/>
            <a:ext cx="2941881" cy="4822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78986" b="39697"/>
          <a:stretch/>
        </p:blipFill>
        <p:spPr>
          <a:xfrm flipH="1">
            <a:off x="2543485" y="1621589"/>
            <a:ext cx="1679052" cy="36370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49236" y="2103753"/>
            <a:ext cx="2126503" cy="4720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71561" y="6145418"/>
            <a:ext cx="380492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Toys on a shelf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05237" y="202668"/>
            <a:ext cx="2872740" cy="1542506"/>
          </a:xfrm>
          <a:prstGeom prst="wedgeRoundRectCallout">
            <a:avLst>
              <a:gd name="adj1" fmla="val -2626"/>
              <a:gd name="adj2" fmla="val 7188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toys only have energy if they fall off the shelf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60"/>
          <a:stretch/>
        </p:blipFill>
        <p:spPr>
          <a:xfrm>
            <a:off x="4336201" y="255062"/>
            <a:ext cx="5569800" cy="1567528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248361" y="2247993"/>
            <a:ext cx="2872740" cy="1542506"/>
          </a:xfrm>
          <a:prstGeom prst="wedgeRoundRectCallout">
            <a:avLst>
              <a:gd name="adj1" fmla="val -67543"/>
              <a:gd name="adj2" fmla="val -48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think the toys have energy but not the type that makes them move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329374" y="4233881"/>
            <a:ext cx="2872740" cy="1542506"/>
          </a:xfrm>
          <a:prstGeom prst="wedgeRoundRectCallout">
            <a:avLst>
              <a:gd name="adj1" fmla="val 62668"/>
              <a:gd name="adj2" fmla="val -7381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They only have energy when we push them or make them move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80" y="6526054"/>
            <a:ext cx="1168021" cy="297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8694" y="57558"/>
            <a:ext cx="869266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0800000">
            <a:off x="-8041" y="3885753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17" name="Rectangle 16"/>
          <p:cNvSpPr/>
          <p:nvPr/>
        </p:nvSpPr>
        <p:spPr>
          <a:xfrm>
            <a:off x="2" y="0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92765" y="1363753"/>
            <a:ext cx="2332185" cy="51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78986" b="39697"/>
          <a:stretch/>
        </p:blipFill>
        <p:spPr>
          <a:xfrm>
            <a:off x="4006397" y="769703"/>
            <a:ext cx="1468430" cy="31808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89" y="1424277"/>
            <a:ext cx="2184228" cy="48273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/>
        </p:blipFill>
        <p:spPr>
          <a:xfrm>
            <a:off x="2074018" y="2436613"/>
            <a:ext cx="2601536" cy="364957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1023" y="320841"/>
            <a:ext cx="2872740" cy="1252863"/>
          </a:xfrm>
          <a:prstGeom prst="wedgeRoundRectCallout">
            <a:avLst>
              <a:gd name="adj1" fmla="val 13856"/>
              <a:gd name="adj2" fmla="val 9054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Air particles contain the heat and they spread away from the fire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460135" y="3350814"/>
            <a:ext cx="1824527" cy="1542506"/>
          </a:xfrm>
          <a:prstGeom prst="wedgeRoundRectCallout">
            <a:avLst>
              <a:gd name="adj1" fmla="val 88488"/>
              <a:gd name="adj2" fmla="val -4836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heat is disappearing straight upwards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95920" y="538093"/>
            <a:ext cx="1696845" cy="2055758"/>
          </a:xfrm>
          <a:prstGeom prst="wedgeRoundRectCallout">
            <a:avLst>
              <a:gd name="adj1" fmla="val -66524"/>
              <a:gd name="adj2" fmla="val 953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heat comes from the wood and changes it into ashes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7356" y="71913"/>
            <a:ext cx="375540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ampfire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7358" y="97640"/>
            <a:ext cx="869266" cy="735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8541"/>
            <a:ext cx="9906000" cy="20448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81" y="6505231"/>
            <a:ext cx="1168021" cy="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711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570" y="513953"/>
            <a:ext cx="2650051" cy="4344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78986" b="39697"/>
          <a:stretch/>
        </p:blipFill>
        <p:spPr>
          <a:xfrm flipH="1">
            <a:off x="270465" y="1983106"/>
            <a:ext cx="1983452" cy="4296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96698" y="1548433"/>
            <a:ext cx="2327211" cy="516578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0988" y="123253"/>
            <a:ext cx="2872740" cy="1542506"/>
          </a:xfrm>
          <a:prstGeom prst="wedgeRoundRectCallout">
            <a:avLst>
              <a:gd name="adj1" fmla="val -36449"/>
              <a:gd name="adj2" fmla="val 7663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Water can’t get any hotter once it has started to boil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>
          <a:xfrm>
            <a:off x="6436622" y="3718676"/>
            <a:ext cx="3280235" cy="318112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080150" y="777180"/>
            <a:ext cx="2872740" cy="1542506"/>
          </a:xfrm>
          <a:prstGeom prst="wedgeRoundRectCallout">
            <a:avLst>
              <a:gd name="adj1" fmla="val 85657"/>
              <a:gd name="adj2" fmla="val 3621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Steam can burn more than boiling water as it is hotter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085931" y="2727424"/>
            <a:ext cx="2222274" cy="1544390"/>
          </a:xfrm>
          <a:prstGeom prst="wedgeRoundRectCallout">
            <a:avLst>
              <a:gd name="adj1" fmla="val -61587"/>
              <a:gd name="adj2" fmla="val 28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Once the water stops boiling it starts to lose all of its energy anyway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8120" y="36442"/>
            <a:ext cx="30820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Boiling water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57" y="2479059"/>
            <a:ext cx="1618201" cy="16206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" y="6520526"/>
            <a:ext cx="1168021" cy="297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7078" y="70977"/>
            <a:ext cx="869266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0800000">
            <a:off x="-8042" y="3885753"/>
            <a:ext cx="9944220" cy="29875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54" y="-46218"/>
            <a:ext cx="5024146" cy="3496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218"/>
            <a:ext cx="4911439" cy="34965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856547" y="3184469"/>
            <a:ext cx="2025307" cy="1542506"/>
          </a:xfrm>
          <a:prstGeom prst="wedgeRoundRectCallout">
            <a:avLst>
              <a:gd name="adj1" fmla="val -91195"/>
              <a:gd name="adj2" fmla="val -5040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wind turbines take the energy out of the wind 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4"/>
          <a:stretch/>
        </p:blipFill>
        <p:spPr>
          <a:xfrm>
            <a:off x="126195" y="943129"/>
            <a:ext cx="2540033" cy="588005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697637" y="5568196"/>
            <a:ext cx="2872740" cy="1079148"/>
          </a:xfrm>
          <a:prstGeom prst="wedgeRoundRectCallout">
            <a:avLst>
              <a:gd name="adj1" fmla="val 58373"/>
              <a:gd name="adj2" fmla="val -20632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Air particles make the turbines move not energy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7145" y="-5891"/>
            <a:ext cx="30820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Wind Turbines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78986" b="39697"/>
          <a:stretch/>
        </p:blipFill>
        <p:spPr>
          <a:xfrm>
            <a:off x="7350311" y="1336588"/>
            <a:ext cx="2517936" cy="54542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6" b="40381"/>
          <a:stretch/>
        </p:blipFill>
        <p:spPr>
          <a:xfrm>
            <a:off x="5347911" y="1608316"/>
            <a:ext cx="2013282" cy="442939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224337" y="206505"/>
            <a:ext cx="3575978" cy="1162246"/>
          </a:xfrm>
          <a:prstGeom prst="wedgeRoundRectCallout">
            <a:avLst>
              <a:gd name="adj1" fmla="val 20215"/>
              <a:gd name="adj2" fmla="val 8425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turbines are used to generate electricity from wind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51" y="6511377"/>
            <a:ext cx="1168021" cy="297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94" y="80506"/>
            <a:ext cx="869266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10800000">
            <a:off x="1" y="3872715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16" name="Rectangle 15"/>
          <p:cNvSpPr/>
          <p:nvPr/>
        </p:nvSpPr>
        <p:spPr>
          <a:xfrm>
            <a:off x="1" y="-33864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7463" y="1701549"/>
            <a:ext cx="2918261" cy="4783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78986" b="39697"/>
          <a:stretch/>
        </p:blipFill>
        <p:spPr>
          <a:xfrm>
            <a:off x="7532216" y="2107195"/>
            <a:ext cx="2117227" cy="45862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57353" y="885125"/>
            <a:ext cx="1472820" cy="326926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7055" y="232979"/>
            <a:ext cx="2399618" cy="1420168"/>
          </a:xfrm>
          <a:prstGeom prst="wedgeRoundRectCallout">
            <a:avLst>
              <a:gd name="adj1" fmla="val 81960"/>
              <a:gd name="adj2" fmla="val 377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ice cream is absorbing heat energy from the air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831021" y="1209972"/>
            <a:ext cx="2872740" cy="2050227"/>
          </a:xfrm>
          <a:prstGeom prst="wedgeRoundRectCallout">
            <a:avLst>
              <a:gd name="adj1" fmla="val 53487"/>
              <a:gd name="adj2" fmla="val 6152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molten ice cream contains more heat energy than the frozen ice cream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5724" y="4297836"/>
            <a:ext cx="3643834" cy="965452"/>
          </a:xfrm>
          <a:prstGeom prst="wedgeRoundRectCallout">
            <a:avLst>
              <a:gd name="adj1" fmla="val -78226"/>
              <a:gd name="adj2" fmla="val -12218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ice cream is losing its coldness as it melts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7189" y="53206"/>
            <a:ext cx="402745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Melting ice cream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5328" y="207164"/>
            <a:ext cx="869266" cy="7358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40036"/>
            <a:ext cx="9906000" cy="2044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35" y="6485413"/>
            <a:ext cx="1168021" cy="297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02" y="4972830"/>
            <a:ext cx="2362962" cy="15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0800000">
            <a:off x="-8041" y="3885753"/>
            <a:ext cx="9906001" cy="29875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sp>
        <p:nvSpPr>
          <p:cNvPr id="3" name="Rectangle 2"/>
          <p:cNvSpPr/>
          <p:nvPr/>
        </p:nvSpPr>
        <p:spPr>
          <a:xfrm>
            <a:off x="3526324" y="6116"/>
            <a:ext cx="6370914" cy="21744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9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>
          <a:xfrm>
            <a:off x="0" y="6116"/>
            <a:ext cx="3720397" cy="2759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6" b="40381"/>
          <a:stretch/>
        </p:blipFill>
        <p:spPr>
          <a:xfrm>
            <a:off x="7099191" y="935439"/>
            <a:ext cx="2610333" cy="57429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03602" y="2831393"/>
            <a:ext cx="1974048" cy="2590839"/>
          </a:xfrm>
          <a:prstGeom prst="wedgeRoundRectCallout">
            <a:avLst>
              <a:gd name="adj1" fmla="val 76186"/>
              <a:gd name="adj2" fmla="val -2556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swing transfers kinetic energy to us, that makes us ‘fly’ when we jump off as it is moving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2183" y="613417"/>
            <a:ext cx="1571889" cy="3474005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005978" y="166784"/>
            <a:ext cx="2872740" cy="1359066"/>
          </a:xfrm>
          <a:prstGeom prst="wedgeRoundRectCallout">
            <a:avLst>
              <a:gd name="adj1" fmla="val -63656"/>
              <a:gd name="adj2" fmla="val 5561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we stop swinging then the swings run out of energy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6308" y="6116"/>
            <a:ext cx="402745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67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Swings</a:t>
            </a:r>
            <a:endParaRPr lang="en-NZ" sz="3467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44"/>
          <a:stretch/>
        </p:blipFill>
        <p:spPr>
          <a:xfrm>
            <a:off x="-6080" y="2155785"/>
            <a:ext cx="2270737" cy="482253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418941" y="2679558"/>
            <a:ext cx="1478654" cy="2552278"/>
          </a:xfrm>
          <a:prstGeom prst="wedgeRoundRectCallout">
            <a:avLst>
              <a:gd name="adj1" fmla="val -90866"/>
              <a:gd name="adj2" fmla="val 772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95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more energy you put into swinging the higher the swing goes</a:t>
            </a:r>
            <a:endParaRPr lang="en-NZ" sz="195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658" y="130429"/>
            <a:ext cx="869266" cy="735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40036"/>
            <a:ext cx="9906000" cy="2044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79" y="6575380"/>
            <a:ext cx="1168021" cy="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397</Words>
  <Application>Microsoft Office PowerPoint</Application>
  <PresentationFormat>A4 Paper (210x297 mm)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Gaze</dc:creator>
  <cp:lastModifiedBy>Sarah Gaze</cp:lastModifiedBy>
  <cp:revision>64</cp:revision>
  <dcterms:created xsi:type="dcterms:W3CDTF">2018-08-26T22:06:02Z</dcterms:created>
  <dcterms:modified xsi:type="dcterms:W3CDTF">2018-08-28T00:27:01Z</dcterms:modified>
</cp:coreProperties>
</file>