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735" autoAdjust="0"/>
    <p:restoredTop sz="99822" autoAdjust="0"/>
  </p:normalViewPr>
  <p:slideViewPr>
    <p:cSldViewPr>
      <p:cViewPr>
        <p:scale>
          <a:sx n="100" d="100"/>
          <a:sy n="100" d="100"/>
        </p:scale>
        <p:origin x="-1788" y="262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81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24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000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685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486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35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299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479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686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8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411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F3DB-F66D-4AFE-9279-BCEFE3C14E57}" type="datetimeFigureOut">
              <a:rPr lang="en-NZ" smtClean="0"/>
              <a:t>09/11/2012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FA85-12D0-4DA2-8708-8DEE61DF1D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951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eebly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648" y="17951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Creating a website on </a:t>
            </a:r>
            <a:r>
              <a:rPr lang="en-NZ" dirty="0" err="1" smtClean="0"/>
              <a:t>Weebly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04664" y="548844"/>
            <a:ext cx="37444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NZ" sz="1400" dirty="0" smtClean="0"/>
              <a:t>Log onto </a:t>
            </a:r>
            <a:r>
              <a:rPr lang="en-NZ" sz="1400" dirty="0" smtClean="0">
                <a:hlinkClick r:id="rId2"/>
              </a:rPr>
              <a:t>www.weebly.com</a:t>
            </a:r>
            <a:r>
              <a:rPr lang="en-NZ" sz="1400" dirty="0" smtClean="0"/>
              <a:t> &gt; select education on the top button</a:t>
            </a:r>
          </a:p>
          <a:p>
            <a:pPr marL="342900" indent="-342900">
              <a:buAutoNum type="arabicPeriod"/>
            </a:pPr>
            <a:r>
              <a:rPr lang="en-NZ" sz="1400" dirty="0" smtClean="0"/>
              <a:t>Create a site &gt; Use a memorable user name and password</a:t>
            </a:r>
          </a:p>
          <a:p>
            <a:pPr marL="342900" indent="-342900">
              <a:buAutoNum type="arabicPeriod"/>
            </a:pPr>
            <a:r>
              <a:rPr lang="en-NZ" sz="1400" dirty="0" smtClean="0"/>
              <a:t>Select a name for your webpage </a:t>
            </a:r>
            <a:r>
              <a:rPr lang="en-NZ" sz="1400" dirty="0" err="1" smtClean="0"/>
              <a:t>i.e</a:t>
            </a:r>
            <a:r>
              <a:rPr lang="en-NZ" sz="1400" dirty="0" smtClean="0"/>
              <a:t>  </a:t>
            </a:r>
            <a:r>
              <a:rPr lang="en-NZ" sz="1400" dirty="0" err="1" smtClean="0"/>
              <a:t>gz@scienceclassonline</a:t>
            </a:r>
            <a:endParaRPr lang="en-NZ" sz="1400" dirty="0" smtClean="0"/>
          </a:p>
          <a:p>
            <a:pPr marL="342900" indent="-342900">
              <a:buAutoNum type="arabicPeriod"/>
            </a:pPr>
            <a:endParaRPr lang="en-N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548472"/>
            <a:ext cx="2663375" cy="14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4664" y="2483768"/>
            <a:ext cx="619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4. Decide what main pages you want &gt; under headings of classes and what subpages you would like under each class (either worlds for junior or AS for senior classes)</a:t>
            </a:r>
            <a:endParaRPr lang="en-NZ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" t="18939" r="11893" b="6346"/>
          <a:stretch/>
        </p:blipFill>
        <p:spPr bwMode="auto">
          <a:xfrm>
            <a:off x="1268760" y="3059832"/>
            <a:ext cx="5085185" cy="2739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2656" y="5940152"/>
            <a:ext cx="62646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5. Decide on a design for your page &gt; this can be changed whenever you choose</a:t>
            </a:r>
          </a:p>
          <a:p>
            <a:r>
              <a:rPr lang="en-NZ" sz="1400" dirty="0" smtClean="0"/>
              <a:t>6. Decide what you want to add to each page to be available for your students</a:t>
            </a:r>
          </a:p>
          <a:p>
            <a:endParaRPr lang="en-NZ" sz="1400" dirty="0"/>
          </a:p>
          <a:p>
            <a:r>
              <a:rPr lang="en-NZ" sz="1400" dirty="0" smtClean="0"/>
              <a:t>The front page for each class can be used as a summary of the course </a:t>
            </a:r>
          </a:p>
          <a:p>
            <a:r>
              <a:rPr lang="en-NZ" sz="1400" dirty="0" smtClean="0"/>
              <a:t>Each individual topic/ AS page can include:</a:t>
            </a:r>
          </a:p>
          <a:p>
            <a:r>
              <a:rPr lang="en-NZ" sz="1400" dirty="0" smtClean="0"/>
              <a:t>Class notes</a:t>
            </a:r>
          </a:p>
          <a:p>
            <a:r>
              <a:rPr lang="en-NZ" sz="1400" dirty="0" smtClean="0"/>
              <a:t>SLO sheets</a:t>
            </a:r>
          </a:p>
          <a:p>
            <a:r>
              <a:rPr lang="en-NZ" sz="1400" dirty="0" smtClean="0"/>
              <a:t>Resources for the students to print at home</a:t>
            </a:r>
          </a:p>
          <a:p>
            <a:r>
              <a:rPr lang="en-NZ" sz="1400" dirty="0" smtClean="0"/>
              <a:t>Worksheets </a:t>
            </a:r>
          </a:p>
          <a:p>
            <a:r>
              <a:rPr lang="en-NZ" sz="1400" dirty="0" smtClean="0"/>
              <a:t>Links to websites that may be useful</a:t>
            </a:r>
          </a:p>
          <a:p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4501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/>
          <a:stretch/>
        </p:blipFill>
        <p:spPr bwMode="auto">
          <a:xfrm>
            <a:off x="1340768" y="895350"/>
            <a:ext cx="3941490" cy="4252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672" y="5364088"/>
            <a:ext cx="21602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7. Creating picture logo’s  and titles – Make a new </a:t>
            </a:r>
            <a:r>
              <a:rPr lang="en-NZ" sz="1400" dirty="0" err="1" smtClean="0"/>
              <a:t>powerpoint</a:t>
            </a:r>
            <a:r>
              <a:rPr lang="en-NZ" sz="1400" dirty="0" smtClean="0"/>
              <a:t> &gt; save as webpage scrapbook</a:t>
            </a:r>
          </a:p>
          <a:p>
            <a:r>
              <a:rPr lang="en-NZ" sz="1400" dirty="0" smtClean="0"/>
              <a:t>For </a:t>
            </a:r>
            <a:r>
              <a:rPr lang="en-NZ" sz="1400" dirty="0" err="1" smtClean="0"/>
              <a:t>powerpoints</a:t>
            </a:r>
            <a:r>
              <a:rPr lang="en-NZ" sz="1400" dirty="0" smtClean="0"/>
              <a:t> or word copy a page and paste on a </a:t>
            </a:r>
            <a:r>
              <a:rPr lang="en-NZ" sz="1400" dirty="0" err="1" smtClean="0"/>
              <a:t>powerpoint</a:t>
            </a:r>
            <a:r>
              <a:rPr lang="en-NZ" sz="1400" dirty="0" smtClean="0"/>
              <a:t> scrapbook. Crop picture to size (right click) and </a:t>
            </a:r>
            <a:r>
              <a:rPr lang="en-NZ" sz="1400" u="sng" dirty="0" smtClean="0"/>
              <a:t>save as picture </a:t>
            </a:r>
            <a:r>
              <a:rPr lang="en-NZ" sz="1400" dirty="0" smtClean="0"/>
              <a:t>&gt; have a folder in your photos as webpage photos.</a:t>
            </a:r>
          </a:p>
          <a:p>
            <a:r>
              <a:rPr lang="en-NZ" sz="1400" dirty="0" smtClean="0"/>
              <a:t>Drag a picture icon down onto page and browse for the picture on your </a:t>
            </a:r>
            <a:r>
              <a:rPr lang="en-NZ" sz="1400" dirty="0" smtClean="0"/>
              <a:t>computer or drag a picture across to the page</a:t>
            </a:r>
            <a:endParaRPr lang="en-NZ" sz="1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8" y="6228184"/>
            <a:ext cx="3841279" cy="21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3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179512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8. Link the picture to a file on your computer by pushing upload file</a:t>
            </a:r>
          </a:p>
          <a:p>
            <a:r>
              <a:rPr lang="en-NZ" sz="1400" dirty="0" smtClean="0"/>
              <a:t>Or link to another website by cut and pasting the URL (click open in new window)</a:t>
            </a:r>
            <a:endParaRPr lang="en-NZ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179511"/>
            <a:ext cx="4687288" cy="26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823" y="3131839"/>
            <a:ext cx="62646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9. Once you are happy with how the site looks push publish before you exit and after each time you are updating.</a:t>
            </a:r>
          </a:p>
          <a:p>
            <a:endParaRPr lang="en-NZ" sz="1400" dirty="0"/>
          </a:p>
          <a:p>
            <a:r>
              <a:rPr lang="en-NZ" sz="1400" dirty="0" smtClean="0"/>
              <a:t>Your new website is ready to use!</a:t>
            </a:r>
          </a:p>
          <a:p>
            <a:endParaRPr lang="en-NZ" sz="1400" dirty="0"/>
          </a:p>
          <a:p>
            <a:r>
              <a:rPr lang="en-NZ" sz="1400" dirty="0" smtClean="0"/>
              <a:t>Keep adding to your site every time you create useful electronic resources or find a website that is relevant to the topic. </a:t>
            </a:r>
          </a:p>
          <a:p>
            <a:endParaRPr lang="en-NZ" sz="1400" dirty="0"/>
          </a:p>
          <a:p>
            <a:r>
              <a:rPr lang="en-NZ" sz="1400" dirty="0" smtClean="0"/>
              <a:t>Email the parents so they are aware of the website and inform them if their child is away then they can download material to catch up from there.</a:t>
            </a:r>
          </a:p>
          <a:p>
            <a:endParaRPr lang="en-NZ" sz="1400" dirty="0"/>
          </a:p>
          <a:p>
            <a:r>
              <a:rPr lang="en-NZ" sz="1400" dirty="0" smtClean="0"/>
              <a:t>Once a number of websites are prepared a main CHS Science Faculty page will be ready to place links to all of them. 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046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37" y="246003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Main page:</a:t>
            </a:r>
            <a:endParaRPr lang="en-NZ" sz="1200" dirty="0"/>
          </a:p>
        </p:txBody>
      </p:sp>
      <p:sp>
        <p:nvSpPr>
          <p:cNvPr id="5" name="Rectangle 4"/>
          <p:cNvSpPr/>
          <p:nvPr/>
        </p:nvSpPr>
        <p:spPr>
          <a:xfrm>
            <a:off x="332656" y="1337157"/>
            <a:ext cx="194421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357461" y="140916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Class 1:</a:t>
            </a:r>
            <a:endParaRPr lang="en-NZ" sz="1200" dirty="0"/>
          </a:p>
        </p:txBody>
      </p:sp>
      <p:sp>
        <p:nvSpPr>
          <p:cNvPr id="9" name="Rectangle 8"/>
          <p:cNvSpPr/>
          <p:nvPr/>
        </p:nvSpPr>
        <p:spPr>
          <a:xfrm>
            <a:off x="332656" y="2777317"/>
            <a:ext cx="194538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320502" y="284932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Class 2:</a:t>
            </a:r>
            <a:endParaRPr lang="en-NZ" sz="1200" dirty="0"/>
          </a:p>
        </p:txBody>
      </p:sp>
      <p:sp>
        <p:nvSpPr>
          <p:cNvPr id="11" name="Rectangle 10"/>
          <p:cNvSpPr/>
          <p:nvPr/>
        </p:nvSpPr>
        <p:spPr>
          <a:xfrm>
            <a:off x="320502" y="4217477"/>
            <a:ext cx="196745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294631" y="4303019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Class 3:</a:t>
            </a:r>
            <a:endParaRPr lang="en-NZ" sz="1200" dirty="0"/>
          </a:p>
        </p:txBody>
      </p:sp>
      <p:sp>
        <p:nvSpPr>
          <p:cNvPr id="13" name="Rectangle 12"/>
          <p:cNvSpPr/>
          <p:nvPr/>
        </p:nvSpPr>
        <p:spPr>
          <a:xfrm>
            <a:off x="320502" y="5801653"/>
            <a:ext cx="195637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294631" y="587366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Class 4:</a:t>
            </a:r>
            <a:endParaRPr lang="en-NZ" sz="1200" dirty="0"/>
          </a:p>
        </p:txBody>
      </p:sp>
      <p:sp>
        <p:nvSpPr>
          <p:cNvPr id="15" name="Rectangle 14"/>
          <p:cNvSpPr/>
          <p:nvPr/>
        </p:nvSpPr>
        <p:spPr>
          <a:xfrm>
            <a:off x="332656" y="7524328"/>
            <a:ext cx="194421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/>
          <p:cNvSpPr txBox="1"/>
          <p:nvPr/>
        </p:nvSpPr>
        <p:spPr>
          <a:xfrm>
            <a:off x="357461" y="759249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Class 5:</a:t>
            </a:r>
            <a:endParaRPr lang="en-NZ" sz="12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39364"/>
              </p:ext>
            </p:extLst>
          </p:nvPr>
        </p:nvGraphicFramePr>
        <p:xfrm>
          <a:off x="2492896" y="899592"/>
          <a:ext cx="4044938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2469"/>
                <a:gridCol w="2022469"/>
              </a:tblGrid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1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5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2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6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3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7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4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8</a:t>
                      </a:r>
                      <a:endParaRPr lang="en-NZ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03303"/>
              </p:ext>
            </p:extLst>
          </p:nvPr>
        </p:nvGraphicFramePr>
        <p:xfrm>
          <a:off x="2492896" y="2411760"/>
          <a:ext cx="4044938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2469"/>
                <a:gridCol w="2022469"/>
              </a:tblGrid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1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5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2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6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3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7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4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8</a:t>
                      </a:r>
                      <a:endParaRPr lang="en-NZ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37904"/>
              </p:ext>
            </p:extLst>
          </p:nvPr>
        </p:nvGraphicFramePr>
        <p:xfrm>
          <a:off x="2492896" y="3857437"/>
          <a:ext cx="4044938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2469"/>
                <a:gridCol w="2022469"/>
              </a:tblGrid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1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5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2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6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3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7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4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8</a:t>
                      </a:r>
                      <a:endParaRPr lang="en-NZ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86803"/>
              </p:ext>
            </p:extLst>
          </p:nvPr>
        </p:nvGraphicFramePr>
        <p:xfrm>
          <a:off x="2492896" y="5441613"/>
          <a:ext cx="4044938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2469"/>
                <a:gridCol w="2022469"/>
              </a:tblGrid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1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5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2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6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3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7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4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8</a:t>
                      </a:r>
                      <a:endParaRPr lang="en-NZ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51428"/>
              </p:ext>
            </p:extLst>
          </p:nvPr>
        </p:nvGraphicFramePr>
        <p:xfrm>
          <a:off x="2492896" y="7297271"/>
          <a:ext cx="4044938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2469"/>
                <a:gridCol w="2022469"/>
              </a:tblGrid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1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5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2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6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3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7</a:t>
                      </a:r>
                      <a:endParaRPr lang="en-NZ" sz="8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4</a:t>
                      </a:r>
                      <a:endParaRPr lang="en-N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800" dirty="0" smtClean="0"/>
                        <a:t>Subject 8</a:t>
                      </a:r>
                      <a:endParaRPr lang="en-NZ" sz="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Straight Connector 49"/>
          <p:cNvCxnSpPr/>
          <p:nvPr/>
        </p:nvCxnSpPr>
        <p:spPr>
          <a:xfrm>
            <a:off x="116632" y="606043"/>
            <a:ext cx="0" cy="8286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32656" y="8111777"/>
            <a:ext cx="194421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2" name="Rectangle 51"/>
          <p:cNvSpPr/>
          <p:nvPr/>
        </p:nvSpPr>
        <p:spPr>
          <a:xfrm>
            <a:off x="332656" y="8676456"/>
            <a:ext cx="194421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16632" y="8327801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16632" y="7740352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16632" y="8876381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16632" y="6034161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1827" y="4433501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16632" y="2993341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09439" y="1553181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278038" y="7730995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87960" y="6017677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278038" y="4433501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287960" y="3005817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278038" y="1547664"/>
            <a:ext cx="2408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9439" y="173995"/>
            <a:ext cx="338437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9" name="TextBox 68"/>
          <p:cNvSpPr txBox="1"/>
          <p:nvPr/>
        </p:nvSpPr>
        <p:spPr>
          <a:xfrm>
            <a:off x="3861048" y="173995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Page organisation for website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4452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465</Words>
  <Application>Microsoft Office PowerPoint</Application>
  <PresentationFormat>On-screen Show (4:3)</PresentationFormat>
  <Paragraphs>76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Cambridge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cp:lastPrinted>2012-06-12T21:09:54Z</cp:lastPrinted>
  <dcterms:created xsi:type="dcterms:W3CDTF">2012-06-12T07:23:15Z</dcterms:created>
  <dcterms:modified xsi:type="dcterms:W3CDTF">2012-11-08T20:13:00Z</dcterms:modified>
</cp:coreProperties>
</file>