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699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90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0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04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522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9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484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530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033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164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253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10AE-2189-48DE-AEC1-8BED1043F5F6}" type="datetimeFigureOut">
              <a:rPr lang="en-NZ" smtClean="0"/>
              <a:t>11/08/2017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EEBF-27C0-4EEB-BC6C-0EA1F4F9AA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15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5" name="Picture 10" descr="http://www.polyvore.com/cgi/img-thing?.out=jpg&amp;size=l&amp;tid=3418570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48"/>
          <a:stretch/>
        </p:blipFill>
        <p:spPr bwMode="auto">
          <a:xfrm rot="10571355" flipH="1">
            <a:off x="1255057" y="1197697"/>
            <a:ext cx="4421595" cy="185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21165" y="220439"/>
            <a:ext cx="3873719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>
                <a:solidFill>
                  <a:schemeClr val="bg1"/>
                </a:solidFill>
              </a:rPr>
              <a:t>Variation Summary</a:t>
            </a: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94712" y="6097271"/>
            <a:ext cx="802399" cy="679291"/>
          </a:xfrm>
          <a:prstGeom prst="rect">
            <a:avLst/>
          </a:prstGeom>
        </p:spPr>
      </p:pic>
      <p:pic>
        <p:nvPicPr>
          <p:cNvPr id="8" name="Picture 2" descr="http://www.kitgraf.com/images/cartoon/picture-man-a-woman-faceless-stickers-free-cartoon-vector-download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05"/>
          <a:stretch/>
        </p:blipFill>
        <p:spPr bwMode="auto">
          <a:xfrm>
            <a:off x="2411760" y="821352"/>
            <a:ext cx="64386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kitgraf.com/images/cartoon/picture-man-a-woman-faceless-stickers-free-cartoon-vector-download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9"/>
          <a:stretch/>
        </p:blipFill>
        <p:spPr bwMode="auto">
          <a:xfrm>
            <a:off x="2398664" y="2432135"/>
            <a:ext cx="636791" cy="140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2873">
            <a:off x="3532078" y="624787"/>
            <a:ext cx="849732" cy="169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27127" flipV="1">
            <a:off x="3624539" y="2674436"/>
            <a:ext cx="953854" cy="190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3084">
            <a:off x="6499946" y="1570279"/>
            <a:ext cx="855361" cy="171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24680" y="2683585"/>
            <a:ext cx="907770" cy="181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6088">
            <a:off x="6726175" y="3475740"/>
            <a:ext cx="1300669" cy="356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66010">
            <a:off x="562245" y="1502488"/>
            <a:ext cx="1221773" cy="284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573303" y="3133084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zygote</a:t>
            </a:r>
            <a:endParaRPr lang="en-NZ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04277" y="6081040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embryo</a:t>
            </a:r>
            <a:endParaRPr lang="en-NZ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3100" y="4404469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baby</a:t>
            </a:r>
            <a:endParaRPr lang="en-NZ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9248" y="1747545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sperm</a:t>
            </a:r>
            <a:endParaRPr lang="en-NZ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60257" y="2724839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egg</a:t>
            </a:r>
            <a:endParaRPr lang="en-NZ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72322" y="1094100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/>
              <a:t>adult</a:t>
            </a:r>
            <a:endParaRPr lang="en-NZ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08119" y="2367386"/>
            <a:ext cx="1382657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rgbClr val="00B050"/>
                </a:solidFill>
              </a:rPr>
              <a:t>meiosis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60623" y="1838341"/>
            <a:ext cx="1895337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B050"/>
                </a:solidFill>
              </a:rPr>
              <a:t>fertilisation</a:t>
            </a:r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6335" y="5418335"/>
            <a:ext cx="1382657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B050"/>
                </a:solidFill>
              </a:rPr>
              <a:t>mitosis</a:t>
            </a:r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7659" y="5405994"/>
            <a:ext cx="1382657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B050"/>
                </a:solidFill>
              </a:rPr>
              <a:t>mitosis</a:t>
            </a:r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5989" y="3747568"/>
            <a:ext cx="1382657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B050"/>
                </a:solidFill>
              </a:rPr>
              <a:t>mitosis</a:t>
            </a:r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3138" y="3952499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28" name="Oval 27"/>
          <p:cNvSpPr/>
          <p:nvPr/>
        </p:nvSpPr>
        <p:spPr>
          <a:xfrm>
            <a:off x="2351635" y="112728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TextBox 28"/>
          <p:cNvSpPr txBox="1"/>
          <p:nvPr/>
        </p:nvSpPr>
        <p:spPr>
          <a:xfrm>
            <a:off x="2433138" y="217734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30" name="Oval 29"/>
          <p:cNvSpPr/>
          <p:nvPr/>
        </p:nvSpPr>
        <p:spPr>
          <a:xfrm>
            <a:off x="5058257" y="985917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TextBox 30"/>
          <p:cNvSpPr txBox="1"/>
          <p:nvPr/>
        </p:nvSpPr>
        <p:spPr>
          <a:xfrm>
            <a:off x="5139760" y="1090923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23</a:t>
            </a:r>
            <a:endParaRPr lang="en-NZ" sz="2400" b="1" dirty="0"/>
          </a:p>
        </p:txBody>
      </p:sp>
      <p:sp>
        <p:nvSpPr>
          <p:cNvPr id="32" name="Oval 31"/>
          <p:cNvSpPr/>
          <p:nvPr/>
        </p:nvSpPr>
        <p:spPr>
          <a:xfrm>
            <a:off x="5004470" y="3381964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TextBox 32"/>
          <p:cNvSpPr txBox="1"/>
          <p:nvPr/>
        </p:nvSpPr>
        <p:spPr>
          <a:xfrm>
            <a:off x="5085973" y="3486970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23</a:t>
            </a:r>
            <a:endParaRPr lang="en-NZ" sz="2400" b="1" dirty="0"/>
          </a:p>
        </p:txBody>
      </p:sp>
      <p:sp>
        <p:nvSpPr>
          <p:cNvPr id="34" name="Oval 33"/>
          <p:cNvSpPr/>
          <p:nvPr/>
        </p:nvSpPr>
        <p:spPr>
          <a:xfrm>
            <a:off x="7657305" y="3729278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TextBox 34"/>
          <p:cNvSpPr txBox="1"/>
          <p:nvPr/>
        </p:nvSpPr>
        <p:spPr>
          <a:xfrm>
            <a:off x="7738808" y="3834284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36" name="Oval 35"/>
          <p:cNvSpPr/>
          <p:nvPr/>
        </p:nvSpPr>
        <p:spPr>
          <a:xfrm>
            <a:off x="4778782" y="5313329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TextBox 36"/>
          <p:cNvSpPr txBox="1"/>
          <p:nvPr/>
        </p:nvSpPr>
        <p:spPr>
          <a:xfrm>
            <a:off x="4860285" y="5418335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38" name="Oval 37"/>
          <p:cNvSpPr/>
          <p:nvPr/>
        </p:nvSpPr>
        <p:spPr>
          <a:xfrm>
            <a:off x="328158" y="5018825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TextBox 38"/>
          <p:cNvSpPr txBox="1"/>
          <p:nvPr/>
        </p:nvSpPr>
        <p:spPr>
          <a:xfrm>
            <a:off x="409661" y="5123831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51722" y="6130231"/>
            <a:ext cx="2260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Number of chromosomes</a:t>
            </a:r>
            <a:endParaRPr lang="en-NZ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80155" y="5790251"/>
            <a:ext cx="0" cy="3729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035455" y="1761277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TextBox 42"/>
          <p:cNvSpPr txBox="1"/>
          <p:nvPr/>
        </p:nvSpPr>
        <p:spPr>
          <a:xfrm>
            <a:off x="2995972" y="1790543"/>
            <a:ext cx="1477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Independent assortment</a:t>
            </a:r>
            <a:endParaRPr lang="en-NZ" sz="1600" b="1" dirty="0"/>
          </a:p>
        </p:txBody>
      </p:sp>
      <p:sp>
        <p:nvSpPr>
          <p:cNvPr id="44" name="Oval 43"/>
          <p:cNvSpPr/>
          <p:nvPr/>
        </p:nvSpPr>
        <p:spPr>
          <a:xfrm>
            <a:off x="3033774" y="2852168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TextBox 44"/>
          <p:cNvSpPr txBox="1"/>
          <p:nvPr/>
        </p:nvSpPr>
        <p:spPr>
          <a:xfrm>
            <a:off x="3022701" y="3009779"/>
            <a:ext cx="1477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Crossing over</a:t>
            </a:r>
            <a:endParaRPr lang="en-NZ" sz="1600" b="1" dirty="0"/>
          </a:p>
        </p:txBody>
      </p:sp>
      <p:sp>
        <p:nvSpPr>
          <p:cNvPr id="46" name="Oval 45"/>
          <p:cNvSpPr/>
          <p:nvPr/>
        </p:nvSpPr>
        <p:spPr>
          <a:xfrm>
            <a:off x="6029882" y="2786309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7" name="TextBox 46"/>
          <p:cNvSpPr txBox="1"/>
          <p:nvPr/>
        </p:nvSpPr>
        <p:spPr>
          <a:xfrm>
            <a:off x="6003640" y="2777918"/>
            <a:ext cx="1477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Random gamete pairing</a:t>
            </a:r>
            <a:endParaRPr lang="en-NZ" sz="1600" b="1" dirty="0"/>
          </a:p>
        </p:txBody>
      </p:sp>
      <p:sp>
        <p:nvSpPr>
          <p:cNvPr id="48" name="Oval 47"/>
          <p:cNvSpPr/>
          <p:nvPr/>
        </p:nvSpPr>
        <p:spPr>
          <a:xfrm>
            <a:off x="3085248" y="518827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9" name="TextBox 48"/>
          <p:cNvSpPr txBox="1"/>
          <p:nvPr/>
        </p:nvSpPr>
        <p:spPr>
          <a:xfrm>
            <a:off x="3033774" y="703116"/>
            <a:ext cx="1477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mutation</a:t>
            </a:r>
            <a:endParaRPr lang="en-NZ" sz="1600" b="1" dirty="0"/>
          </a:p>
        </p:txBody>
      </p:sp>
      <p:sp>
        <p:nvSpPr>
          <p:cNvPr id="50" name="Oval 49"/>
          <p:cNvSpPr/>
          <p:nvPr/>
        </p:nvSpPr>
        <p:spPr>
          <a:xfrm>
            <a:off x="100281" y="3178252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1" name="TextBox 50"/>
          <p:cNvSpPr txBox="1"/>
          <p:nvPr/>
        </p:nvSpPr>
        <p:spPr>
          <a:xfrm>
            <a:off x="87527" y="3207609"/>
            <a:ext cx="1477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/>
              <a:t>Environmental influences</a:t>
            </a:r>
            <a:endParaRPr lang="en-NZ" sz="1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559994" y="2228986"/>
            <a:ext cx="1477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 smtClean="0"/>
              <a:t>gametes</a:t>
            </a:r>
            <a:endParaRPr lang="en-NZ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-25810" y="1979438"/>
            <a:ext cx="119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 of variation</a:t>
            </a:r>
            <a:endParaRPr lang="en-NZ" dirty="0"/>
          </a:p>
        </p:txBody>
      </p:sp>
      <p:cxnSp>
        <p:nvCxnSpPr>
          <p:cNvPr id="54" name="Straight Arrow Connector 53"/>
          <p:cNvCxnSpPr>
            <a:stCxn id="53" idx="2"/>
          </p:cNvCxnSpPr>
          <p:nvPr/>
        </p:nvCxnSpPr>
        <p:spPr>
          <a:xfrm>
            <a:off x="569629" y="2625769"/>
            <a:ext cx="1702" cy="490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-5895" y="1131702"/>
            <a:ext cx="80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stage</a:t>
            </a:r>
            <a:endParaRPr lang="en-NZ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97004" y="1320620"/>
            <a:ext cx="219322" cy="22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083833" y="1184571"/>
            <a:ext cx="103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process</a:t>
            </a:r>
            <a:endParaRPr lang="en-NZ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8532440" y="1533158"/>
            <a:ext cx="0" cy="363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10" descr="http://www.polyvore.com/cgi/img-thing?.out=jpg&amp;size=l&amp;tid=341857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61007" flipH="1">
            <a:off x="2490448" y="1515520"/>
            <a:ext cx="4421595" cy="44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Oval 59"/>
          <p:cNvSpPr/>
          <p:nvPr/>
        </p:nvSpPr>
        <p:spPr>
          <a:xfrm>
            <a:off x="2365315" y="3885274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TextBox 60"/>
          <p:cNvSpPr txBox="1"/>
          <p:nvPr/>
        </p:nvSpPr>
        <p:spPr>
          <a:xfrm>
            <a:off x="2469699" y="4018014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7916" y="4578254"/>
            <a:ext cx="2926829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00B050"/>
                </a:solidFill>
              </a:rPr>
              <a:t>Asexual reproduction</a:t>
            </a:r>
            <a:endParaRPr lang="en-NZ" sz="1600" b="1" dirty="0">
              <a:solidFill>
                <a:srgbClr val="00B050"/>
              </a:solidFill>
            </a:endParaRPr>
          </a:p>
        </p:txBody>
      </p:sp>
      <p:pic>
        <p:nvPicPr>
          <p:cNvPr id="63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6828">
            <a:off x="1904152" y="4328068"/>
            <a:ext cx="1186158" cy="317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00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57" name="Picture 10" descr="http://www.polyvore.com/cgi/img-thing?.out=jpg&amp;size=l&amp;tid=341857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61007" flipH="1">
            <a:off x="2490448" y="1515520"/>
            <a:ext cx="4421595" cy="44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www.polyvore.com/cgi/img-thing?.out=jpg&amp;size=l&amp;tid=3418570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48"/>
          <a:stretch/>
        </p:blipFill>
        <p:spPr bwMode="auto">
          <a:xfrm rot="10571355" flipH="1">
            <a:off x="1255057" y="1197697"/>
            <a:ext cx="4421595" cy="185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1165" y="220439"/>
            <a:ext cx="3873719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>
                <a:solidFill>
                  <a:schemeClr val="bg1"/>
                </a:solidFill>
              </a:rPr>
              <a:t>Variation Summary</a:t>
            </a:r>
            <a:endParaRPr lang="en-NZ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94712" y="6097271"/>
            <a:ext cx="802399" cy="679291"/>
          </a:xfrm>
          <a:prstGeom prst="rect">
            <a:avLst/>
          </a:prstGeom>
        </p:spPr>
      </p:pic>
      <p:pic>
        <p:nvPicPr>
          <p:cNvPr id="6" name="Picture 2" descr="http://www.kitgraf.com/images/cartoon/picture-man-a-woman-faceless-stickers-free-cartoon-vector-download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05"/>
          <a:stretch/>
        </p:blipFill>
        <p:spPr bwMode="auto">
          <a:xfrm>
            <a:off x="2411760" y="821352"/>
            <a:ext cx="64386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kitgraf.com/images/cartoon/picture-man-a-woman-faceless-stickers-free-cartoon-vector-download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9"/>
          <a:stretch/>
        </p:blipFill>
        <p:spPr bwMode="auto">
          <a:xfrm>
            <a:off x="2398664" y="2432135"/>
            <a:ext cx="636791" cy="140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2873">
            <a:off x="3532078" y="624787"/>
            <a:ext cx="849732" cy="169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27127" flipV="1">
            <a:off x="3624539" y="2674436"/>
            <a:ext cx="953854" cy="190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3084">
            <a:off x="6499946" y="1570279"/>
            <a:ext cx="855361" cy="171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24680" y="2683585"/>
            <a:ext cx="907770" cy="181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6088">
            <a:off x="6726175" y="3475740"/>
            <a:ext cx="1300669" cy="356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66010">
            <a:off x="562245" y="1502488"/>
            <a:ext cx="1221773" cy="284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73303" y="3133084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04277" y="6081040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3100" y="4404469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9248" y="1747545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60257" y="2724839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72322" y="1094100"/>
            <a:ext cx="1382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08119" y="2367386"/>
            <a:ext cx="138265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60623" y="1838341"/>
            <a:ext cx="189533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6335" y="5418335"/>
            <a:ext cx="138265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7659" y="5405994"/>
            <a:ext cx="138265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5989" y="3747568"/>
            <a:ext cx="1382657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NZ" sz="28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3138" y="3952499"/>
            <a:ext cx="54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46</a:t>
            </a:r>
            <a:endParaRPr lang="en-NZ" sz="2400" b="1" dirty="0"/>
          </a:p>
        </p:txBody>
      </p:sp>
      <p:sp>
        <p:nvSpPr>
          <p:cNvPr id="26" name="Oval 25"/>
          <p:cNvSpPr/>
          <p:nvPr/>
        </p:nvSpPr>
        <p:spPr>
          <a:xfrm>
            <a:off x="2351635" y="112728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Oval 27"/>
          <p:cNvSpPr/>
          <p:nvPr/>
        </p:nvSpPr>
        <p:spPr>
          <a:xfrm>
            <a:off x="5058257" y="985917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Oval 29"/>
          <p:cNvSpPr/>
          <p:nvPr/>
        </p:nvSpPr>
        <p:spPr>
          <a:xfrm>
            <a:off x="5004470" y="3381964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Oval 31"/>
          <p:cNvSpPr/>
          <p:nvPr/>
        </p:nvSpPr>
        <p:spPr>
          <a:xfrm>
            <a:off x="7657305" y="3729278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Oval 33"/>
          <p:cNvSpPr/>
          <p:nvPr/>
        </p:nvSpPr>
        <p:spPr>
          <a:xfrm>
            <a:off x="4778782" y="5313329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Oval 35"/>
          <p:cNvSpPr/>
          <p:nvPr/>
        </p:nvSpPr>
        <p:spPr>
          <a:xfrm>
            <a:off x="328158" y="5018825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TextBox 37"/>
          <p:cNvSpPr txBox="1"/>
          <p:nvPr/>
        </p:nvSpPr>
        <p:spPr>
          <a:xfrm>
            <a:off x="151722" y="6130231"/>
            <a:ext cx="2260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Number of chromosomes</a:t>
            </a:r>
            <a:endParaRPr lang="en-NZ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80155" y="5790251"/>
            <a:ext cx="0" cy="3729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061524" y="1604287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Oval 41"/>
          <p:cNvSpPr/>
          <p:nvPr/>
        </p:nvSpPr>
        <p:spPr>
          <a:xfrm>
            <a:off x="3007820" y="2956121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Oval 43"/>
          <p:cNvSpPr/>
          <p:nvPr/>
        </p:nvSpPr>
        <p:spPr>
          <a:xfrm>
            <a:off x="6029882" y="2786309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Oval 45"/>
          <p:cNvSpPr/>
          <p:nvPr/>
        </p:nvSpPr>
        <p:spPr>
          <a:xfrm>
            <a:off x="3085248" y="518827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8" name="Oval 47"/>
          <p:cNvSpPr/>
          <p:nvPr/>
        </p:nvSpPr>
        <p:spPr>
          <a:xfrm>
            <a:off x="127460" y="2995846"/>
            <a:ext cx="1445929" cy="6637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TextBox 49"/>
          <p:cNvSpPr txBox="1"/>
          <p:nvPr/>
        </p:nvSpPr>
        <p:spPr>
          <a:xfrm>
            <a:off x="4559994" y="2228986"/>
            <a:ext cx="1477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 smtClean="0"/>
              <a:t>gametes</a:t>
            </a:r>
            <a:endParaRPr lang="en-NZ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-25810" y="1979438"/>
            <a:ext cx="119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Source of variation</a:t>
            </a:r>
            <a:endParaRPr lang="en-NZ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96153" y="2519596"/>
            <a:ext cx="1702" cy="490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5895" y="1131702"/>
            <a:ext cx="80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stage</a:t>
            </a:r>
            <a:endParaRPr lang="en-NZ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97004" y="1320620"/>
            <a:ext cx="219322" cy="22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083833" y="1184571"/>
            <a:ext cx="103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process</a:t>
            </a:r>
            <a:endParaRPr lang="en-NZ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8532440" y="1533158"/>
            <a:ext cx="0" cy="363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365315" y="3885274"/>
            <a:ext cx="703994" cy="6825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TextBox 59"/>
          <p:cNvSpPr txBox="1"/>
          <p:nvPr/>
        </p:nvSpPr>
        <p:spPr>
          <a:xfrm>
            <a:off x="3777916" y="4578254"/>
            <a:ext cx="2926829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00B050"/>
                </a:solidFill>
              </a:rPr>
              <a:t>Asexual reproduction</a:t>
            </a:r>
            <a:endParaRPr lang="en-NZ" sz="1600" b="1" dirty="0">
              <a:solidFill>
                <a:srgbClr val="00B050"/>
              </a:solidFill>
            </a:endParaRPr>
          </a:p>
        </p:txBody>
      </p:sp>
      <p:pic>
        <p:nvPicPr>
          <p:cNvPr id="61" name="Picture 8" descr="http://www.pd4pic.com/images800_/red-arrow-down-curved-curv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6828">
            <a:off x="1904152" y="4328068"/>
            <a:ext cx="1186158" cy="317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96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56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Gaze</dc:creator>
  <cp:lastModifiedBy>Sarah Gaze</cp:lastModifiedBy>
  <cp:revision>1</cp:revision>
  <dcterms:created xsi:type="dcterms:W3CDTF">2017-08-10T22:18:12Z</dcterms:created>
  <dcterms:modified xsi:type="dcterms:W3CDTF">2017-08-10T22:23:53Z</dcterms:modified>
</cp:coreProperties>
</file>