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434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959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688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361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191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023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70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70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187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099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751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34B6-03BD-49F4-AE24-01AB0CF04613}" type="datetimeFigureOut">
              <a:rPr lang="en-NZ" smtClean="0"/>
              <a:t>25/04/2015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7C2-38F0-41E3-AEA1-F89D99AF0C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687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NZ" smtClean="0"/>
              <a:t>NCEA L1  Science 2012</a:t>
            </a:r>
            <a:endParaRPr lang="en-NZ"/>
          </a:p>
        </p:txBody>
      </p:sp>
      <p:sp>
        <p:nvSpPr>
          <p:cNvPr id="5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A9733634-C35B-4CB9-8287-D9279767473E}" type="slidenum">
              <a:rPr lang="en-NZ" smtClean="0"/>
              <a:t>1</a:t>
            </a:fld>
            <a:endParaRPr lang="en-NZ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65577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92"/>
                <a:gridCol w="4428492"/>
              </a:tblGrid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95536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Combination</a:t>
            </a:r>
            <a:endParaRPr lang="en-NZ" sz="2000" b="1" dirty="0"/>
          </a:p>
        </p:txBody>
      </p:sp>
      <p:sp>
        <p:nvSpPr>
          <p:cNvPr id="65" name="Oval 64"/>
          <p:cNvSpPr/>
          <p:nvPr/>
        </p:nvSpPr>
        <p:spPr>
          <a:xfrm>
            <a:off x="467544" y="660758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Oval 65"/>
          <p:cNvSpPr/>
          <p:nvPr/>
        </p:nvSpPr>
        <p:spPr>
          <a:xfrm>
            <a:off x="467544" y="205749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231740" y="1844824"/>
            <a:ext cx="68407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1691680" y="1252791"/>
            <a:ext cx="540060" cy="592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6" idx="6"/>
          </p:cNvCxnSpPr>
          <p:nvPr/>
        </p:nvCxnSpPr>
        <p:spPr>
          <a:xfrm flipV="1">
            <a:off x="1691680" y="1844825"/>
            <a:ext cx="540060" cy="8047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2915816" y="1252792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TextBox 76"/>
          <p:cNvSpPr txBox="1"/>
          <p:nvPr/>
        </p:nvSpPr>
        <p:spPr>
          <a:xfrm>
            <a:off x="611560" y="1030745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</a:t>
            </a:r>
            <a:endParaRPr lang="en-NZ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539552" y="244947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Oxygen</a:t>
            </a:r>
            <a:endParaRPr lang="en-NZ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059832" y="1549033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</a:t>
            </a:r>
          </a:p>
          <a:p>
            <a:pPr algn="ctr"/>
            <a:r>
              <a:rPr lang="en-NZ" sz="2000" b="1" dirty="0" smtClean="0"/>
              <a:t>Oxide</a:t>
            </a:r>
            <a:endParaRPr lang="en-NZ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004048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Precipitation</a:t>
            </a:r>
            <a:endParaRPr lang="en-NZ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515237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Displacement</a:t>
            </a:r>
            <a:endParaRPr lang="en-NZ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4966719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Thermal Decomposition</a:t>
            </a:r>
            <a:endParaRPr lang="en-NZ" sz="2000" b="1" dirty="0"/>
          </a:p>
        </p:txBody>
      </p:sp>
      <p:sp>
        <p:nvSpPr>
          <p:cNvPr id="96" name="Oval 95"/>
          <p:cNvSpPr/>
          <p:nvPr/>
        </p:nvSpPr>
        <p:spPr>
          <a:xfrm>
            <a:off x="4788024" y="63876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Oval 96"/>
          <p:cNvSpPr/>
          <p:nvPr/>
        </p:nvSpPr>
        <p:spPr>
          <a:xfrm>
            <a:off x="4788024" y="1997224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8" name="Oval 97"/>
          <p:cNvSpPr/>
          <p:nvPr/>
        </p:nvSpPr>
        <p:spPr>
          <a:xfrm>
            <a:off x="6660232" y="63876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Oval 98"/>
          <p:cNvSpPr/>
          <p:nvPr/>
        </p:nvSpPr>
        <p:spPr>
          <a:xfrm>
            <a:off x="6677532" y="2018164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0" name="Oval 99"/>
          <p:cNvSpPr/>
          <p:nvPr/>
        </p:nvSpPr>
        <p:spPr>
          <a:xfrm>
            <a:off x="323528" y="3731101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1" name="Oval 100"/>
          <p:cNvSpPr/>
          <p:nvPr/>
        </p:nvSpPr>
        <p:spPr>
          <a:xfrm>
            <a:off x="207963" y="5125254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2" name="Oval 101"/>
          <p:cNvSpPr/>
          <p:nvPr/>
        </p:nvSpPr>
        <p:spPr>
          <a:xfrm>
            <a:off x="3111165" y="378082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3" name="Oval 102"/>
          <p:cNvSpPr/>
          <p:nvPr/>
        </p:nvSpPr>
        <p:spPr>
          <a:xfrm>
            <a:off x="5051742" y="467180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4" name="Oval 103"/>
          <p:cNvSpPr/>
          <p:nvPr/>
        </p:nvSpPr>
        <p:spPr>
          <a:xfrm>
            <a:off x="7414074" y="3973126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5" name="Oval 104"/>
          <p:cNvSpPr/>
          <p:nvPr/>
        </p:nvSpPr>
        <p:spPr>
          <a:xfrm>
            <a:off x="7414991" y="5373216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6802923" y="4565160"/>
            <a:ext cx="612068" cy="74255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802923" y="5307718"/>
            <a:ext cx="648072" cy="65753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6278041" y="5307718"/>
            <a:ext cx="5248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>
            <a:stCxn id="96" idx="6"/>
            <a:endCxn id="99" idx="2"/>
          </p:cNvCxnSpPr>
          <p:nvPr/>
        </p:nvCxnSpPr>
        <p:spPr>
          <a:xfrm>
            <a:off x="6012160" y="1230800"/>
            <a:ext cx="665372" cy="1379397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/>
          <p:cNvCxnSpPr>
            <a:stCxn id="97" idx="6"/>
            <a:endCxn id="98" idx="2"/>
          </p:cNvCxnSpPr>
          <p:nvPr/>
        </p:nvCxnSpPr>
        <p:spPr>
          <a:xfrm flipV="1">
            <a:off x="6012160" y="1230800"/>
            <a:ext cx="648072" cy="1358457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600357" y="1230800"/>
            <a:ext cx="59875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600357" y="2279621"/>
            <a:ext cx="77176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7949849" y="1252792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4" name="TextBox 113"/>
          <p:cNvSpPr txBox="1"/>
          <p:nvPr/>
        </p:nvSpPr>
        <p:spPr>
          <a:xfrm>
            <a:off x="8005434" y="125279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115" name="Oval 114"/>
          <p:cNvSpPr/>
          <p:nvPr/>
        </p:nvSpPr>
        <p:spPr>
          <a:xfrm>
            <a:off x="7966431" y="2649526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6" name="TextBox 115"/>
          <p:cNvSpPr txBox="1"/>
          <p:nvPr/>
        </p:nvSpPr>
        <p:spPr>
          <a:xfrm>
            <a:off x="8022016" y="264952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117" name="Oval 116"/>
          <p:cNvSpPr/>
          <p:nvPr/>
        </p:nvSpPr>
        <p:spPr>
          <a:xfrm>
            <a:off x="8515728" y="1269994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8" name="TextBox 117"/>
          <p:cNvSpPr txBox="1"/>
          <p:nvPr/>
        </p:nvSpPr>
        <p:spPr>
          <a:xfrm>
            <a:off x="8571313" y="1269994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119" name="Oval 118"/>
          <p:cNvSpPr/>
          <p:nvPr/>
        </p:nvSpPr>
        <p:spPr>
          <a:xfrm>
            <a:off x="8529302" y="2649526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0" name="TextBox 119"/>
          <p:cNvSpPr txBox="1"/>
          <p:nvPr/>
        </p:nvSpPr>
        <p:spPr>
          <a:xfrm>
            <a:off x="8584887" y="264952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022016" y="697581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8027059" y="2156128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338048" y="5475562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 (1)</a:t>
            </a:r>
            <a:endParaRPr lang="en-NZ" sz="20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3255181" y="4075397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 (2)</a:t>
            </a:r>
            <a:endParaRPr lang="en-NZ" sz="20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993411" y="4851403"/>
            <a:ext cx="1340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 Carbonate</a:t>
            </a:r>
            <a:endParaRPr lang="en-NZ" sz="20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255262" y="3969191"/>
            <a:ext cx="1340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 (2)  Salt</a:t>
            </a:r>
            <a:endParaRPr lang="en-NZ" sz="2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338158" y="5601434"/>
            <a:ext cx="1340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 Oxide</a:t>
            </a:r>
            <a:endParaRPr lang="en-NZ" sz="20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7338158" y="4199255"/>
            <a:ext cx="1340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Carbon Dioxide</a:t>
            </a:r>
            <a:endParaRPr lang="en-NZ" sz="20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4729693" y="762162"/>
            <a:ext cx="1340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err="1" smtClean="0"/>
              <a:t>Cation</a:t>
            </a:r>
            <a:r>
              <a:rPr lang="en-NZ" sz="2000" b="1" dirty="0" smtClean="0"/>
              <a:t> (1) Anion (1)</a:t>
            </a:r>
          </a:p>
          <a:p>
            <a:pPr algn="ctr"/>
            <a:r>
              <a:rPr lang="en-NZ" sz="2000" b="1" dirty="0" smtClean="0"/>
              <a:t>Solutio</a:t>
            </a:r>
            <a:r>
              <a:rPr lang="en-NZ" sz="2000" b="1" dirty="0"/>
              <a:t>n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754670" y="2102365"/>
            <a:ext cx="1340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err="1" smtClean="0"/>
              <a:t>Cation</a:t>
            </a:r>
            <a:r>
              <a:rPr lang="en-NZ" sz="2000" b="1" dirty="0" smtClean="0"/>
              <a:t> (2) Anion (2)</a:t>
            </a:r>
          </a:p>
          <a:p>
            <a:pPr algn="ctr"/>
            <a:r>
              <a:rPr lang="en-NZ" sz="2000" b="1" dirty="0" smtClean="0"/>
              <a:t>Solutio</a:t>
            </a:r>
            <a:r>
              <a:rPr lang="en-NZ" sz="2000" b="1" dirty="0"/>
              <a:t>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625633" y="823718"/>
            <a:ext cx="1340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err="1" smtClean="0"/>
              <a:t>Cation</a:t>
            </a:r>
            <a:r>
              <a:rPr lang="en-NZ" sz="2000" b="1" dirty="0" smtClean="0"/>
              <a:t> (2) Anion (1)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30294" y="2203250"/>
            <a:ext cx="1340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err="1" smtClean="0"/>
              <a:t>Cation</a:t>
            </a:r>
            <a:r>
              <a:rPr lang="en-NZ" sz="2000" b="1" dirty="0" smtClean="0"/>
              <a:t> (1) Anion (2)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139281" y="138479"/>
            <a:ext cx="25640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Reaction summary</a:t>
            </a:r>
            <a:endParaRPr lang="en-NZ" b="1" dirty="0"/>
          </a:p>
        </p:txBody>
      </p:sp>
      <p:sp>
        <p:nvSpPr>
          <p:cNvPr id="134" name="Oval 133"/>
          <p:cNvSpPr/>
          <p:nvPr/>
        </p:nvSpPr>
        <p:spPr>
          <a:xfrm>
            <a:off x="3094133" y="522298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5" name="TextBox 134"/>
          <p:cNvSpPr txBox="1"/>
          <p:nvPr/>
        </p:nvSpPr>
        <p:spPr>
          <a:xfrm>
            <a:off x="3025867" y="5461077"/>
            <a:ext cx="1340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Metal (1)   Salt</a:t>
            </a:r>
            <a:endParaRPr lang="en-NZ" sz="2000" b="1" dirty="0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1764942" y="4964893"/>
            <a:ext cx="110650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09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269632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92"/>
                <a:gridCol w="4428492"/>
              </a:tblGrid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Combination</a:t>
            </a:r>
            <a:endParaRPr lang="en-NZ" sz="2000" b="1" dirty="0"/>
          </a:p>
        </p:txBody>
      </p:sp>
      <p:sp>
        <p:nvSpPr>
          <p:cNvPr id="4" name="Oval 3"/>
          <p:cNvSpPr/>
          <p:nvPr/>
        </p:nvSpPr>
        <p:spPr>
          <a:xfrm>
            <a:off x="467544" y="660758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Oval 4"/>
          <p:cNvSpPr/>
          <p:nvPr/>
        </p:nvSpPr>
        <p:spPr>
          <a:xfrm>
            <a:off x="467544" y="205749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31740" y="1844824"/>
            <a:ext cx="68407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691680" y="1252791"/>
            <a:ext cx="540060" cy="592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6"/>
          </p:cNvCxnSpPr>
          <p:nvPr/>
        </p:nvCxnSpPr>
        <p:spPr>
          <a:xfrm flipV="1">
            <a:off x="1691680" y="1844825"/>
            <a:ext cx="540060" cy="8047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15816" y="1252792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5004048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Precipitation</a:t>
            </a:r>
            <a:endParaRPr lang="en-NZ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5237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Displacement</a:t>
            </a:r>
            <a:endParaRPr lang="en-NZ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66719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Thermal Decomposition</a:t>
            </a:r>
            <a:endParaRPr lang="en-NZ" sz="2000" b="1" dirty="0"/>
          </a:p>
        </p:txBody>
      </p:sp>
      <p:sp>
        <p:nvSpPr>
          <p:cNvPr id="16" name="Oval 15"/>
          <p:cNvSpPr/>
          <p:nvPr/>
        </p:nvSpPr>
        <p:spPr>
          <a:xfrm>
            <a:off x="4788024" y="63876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Oval 16"/>
          <p:cNvSpPr/>
          <p:nvPr/>
        </p:nvSpPr>
        <p:spPr>
          <a:xfrm>
            <a:off x="4788024" y="1997224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Oval 17"/>
          <p:cNvSpPr/>
          <p:nvPr/>
        </p:nvSpPr>
        <p:spPr>
          <a:xfrm>
            <a:off x="6660232" y="63876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Oval 18"/>
          <p:cNvSpPr/>
          <p:nvPr/>
        </p:nvSpPr>
        <p:spPr>
          <a:xfrm>
            <a:off x="6677532" y="2018164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Oval 19"/>
          <p:cNvSpPr/>
          <p:nvPr/>
        </p:nvSpPr>
        <p:spPr>
          <a:xfrm>
            <a:off x="1687938" y="455683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Oval 20"/>
          <p:cNvSpPr/>
          <p:nvPr/>
        </p:nvSpPr>
        <p:spPr>
          <a:xfrm>
            <a:off x="323528" y="455683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Oval 21"/>
          <p:cNvSpPr/>
          <p:nvPr/>
        </p:nvSpPr>
        <p:spPr>
          <a:xfrm>
            <a:off x="3059832" y="455683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Oval 22"/>
          <p:cNvSpPr/>
          <p:nvPr/>
        </p:nvSpPr>
        <p:spPr>
          <a:xfrm>
            <a:off x="5051742" y="467180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Oval 23"/>
          <p:cNvSpPr/>
          <p:nvPr/>
        </p:nvSpPr>
        <p:spPr>
          <a:xfrm>
            <a:off x="7414074" y="3973126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Oval 24"/>
          <p:cNvSpPr/>
          <p:nvPr/>
        </p:nvSpPr>
        <p:spPr>
          <a:xfrm>
            <a:off x="7414991" y="5373216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802923" y="4565160"/>
            <a:ext cx="612068" cy="74255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02923" y="5307718"/>
            <a:ext cx="648072" cy="65753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278041" y="5307718"/>
            <a:ext cx="5248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6" idx="6"/>
            <a:endCxn id="19" idx="2"/>
          </p:cNvCxnSpPr>
          <p:nvPr/>
        </p:nvCxnSpPr>
        <p:spPr>
          <a:xfrm>
            <a:off x="6012160" y="1230800"/>
            <a:ext cx="665372" cy="1379397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7" idx="6"/>
            <a:endCxn id="18" idx="2"/>
          </p:cNvCxnSpPr>
          <p:nvPr/>
        </p:nvCxnSpPr>
        <p:spPr>
          <a:xfrm flipV="1">
            <a:off x="6012160" y="1230800"/>
            <a:ext cx="648072" cy="1358457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600357" y="1230800"/>
            <a:ext cx="59875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00357" y="2279621"/>
            <a:ext cx="77176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949849" y="1252792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TextBox 33"/>
          <p:cNvSpPr txBox="1"/>
          <p:nvPr/>
        </p:nvSpPr>
        <p:spPr>
          <a:xfrm>
            <a:off x="8005434" y="125279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35" name="Oval 34"/>
          <p:cNvSpPr/>
          <p:nvPr/>
        </p:nvSpPr>
        <p:spPr>
          <a:xfrm>
            <a:off x="7966431" y="2649526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TextBox 35"/>
          <p:cNvSpPr txBox="1"/>
          <p:nvPr/>
        </p:nvSpPr>
        <p:spPr>
          <a:xfrm>
            <a:off x="8022016" y="264952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37" name="Oval 36"/>
          <p:cNvSpPr/>
          <p:nvPr/>
        </p:nvSpPr>
        <p:spPr>
          <a:xfrm>
            <a:off x="8515728" y="1269994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TextBox 37"/>
          <p:cNvSpPr txBox="1"/>
          <p:nvPr/>
        </p:nvSpPr>
        <p:spPr>
          <a:xfrm>
            <a:off x="8571313" y="1269994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39" name="Oval 38"/>
          <p:cNvSpPr/>
          <p:nvPr/>
        </p:nvSpPr>
        <p:spPr>
          <a:xfrm>
            <a:off x="8529302" y="2649526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TextBox 39"/>
          <p:cNvSpPr txBox="1"/>
          <p:nvPr/>
        </p:nvSpPr>
        <p:spPr>
          <a:xfrm>
            <a:off x="8584887" y="264952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8022016" y="697581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8027059" y="2156128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sp>
        <p:nvSpPr>
          <p:cNvPr id="43" name="Curved Up Arrow 42"/>
          <p:cNvSpPr/>
          <p:nvPr/>
        </p:nvSpPr>
        <p:spPr>
          <a:xfrm>
            <a:off x="935596" y="5740899"/>
            <a:ext cx="1415845" cy="568421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44" name="Curved Up Arrow 43"/>
          <p:cNvSpPr/>
          <p:nvPr/>
        </p:nvSpPr>
        <p:spPr>
          <a:xfrm>
            <a:off x="2351440" y="5740899"/>
            <a:ext cx="1496737" cy="568421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39281" y="138479"/>
            <a:ext cx="25640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Word Equation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2951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15113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92"/>
                <a:gridCol w="4428492"/>
              </a:tblGrid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Combination</a:t>
            </a:r>
            <a:endParaRPr lang="en-NZ" sz="2000" b="1" dirty="0"/>
          </a:p>
        </p:txBody>
      </p:sp>
      <p:sp>
        <p:nvSpPr>
          <p:cNvPr id="4" name="Oval 3"/>
          <p:cNvSpPr/>
          <p:nvPr/>
        </p:nvSpPr>
        <p:spPr>
          <a:xfrm>
            <a:off x="467544" y="660758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Oval 4"/>
          <p:cNvSpPr/>
          <p:nvPr/>
        </p:nvSpPr>
        <p:spPr>
          <a:xfrm>
            <a:off x="467544" y="205749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31740" y="1844824"/>
            <a:ext cx="68407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691680" y="1252791"/>
            <a:ext cx="540060" cy="592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6"/>
          </p:cNvCxnSpPr>
          <p:nvPr/>
        </p:nvCxnSpPr>
        <p:spPr>
          <a:xfrm flipV="1">
            <a:off x="1691680" y="1844825"/>
            <a:ext cx="540060" cy="8047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15816" y="1252792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/>
          <p:cNvSpPr txBox="1"/>
          <p:nvPr/>
        </p:nvSpPr>
        <p:spPr>
          <a:xfrm>
            <a:off x="5004048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Precipitation</a:t>
            </a:r>
            <a:endParaRPr lang="en-NZ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5237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Displacement</a:t>
            </a:r>
            <a:endParaRPr lang="en-NZ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66719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Thermal Decomposition</a:t>
            </a:r>
            <a:endParaRPr lang="en-NZ" sz="2000" b="1" dirty="0"/>
          </a:p>
        </p:txBody>
      </p:sp>
      <p:sp>
        <p:nvSpPr>
          <p:cNvPr id="13" name="Oval 12"/>
          <p:cNvSpPr/>
          <p:nvPr/>
        </p:nvSpPr>
        <p:spPr>
          <a:xfrm>
            <a:off x="4788024" y="63876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Oval 13"/>
          <p:cNvSpPr/>
          <p:nvPr/>
        </p:nvSpPr>
        <p:spPr>
          <a:xfrm>
            <a:off x="4788024" y="1997224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/>
          <p:cNvSpPr/>
          <p:nvPr/>
        </p:nvSpPr>
        <p:spPr>
          <a:xfrm>
            <a:off x="6660232" y="63876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Oval 15"/>
          <p:cNvSpPr/>
          <p:nvPr/>
        </p:nvSpPr>
        <p:spPr>
          <a:xfrm>
            <a:off x="6677532" y="2018164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Oval 16"/>
          <p:cNvSpPr/>
          <p:nvPr/>
        </p:nvSpPr>
        <p:spPr>
          <a:xfrm>
            <a:off x="1687938" y="455683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Oval 17"/>
          <p:cNvSpPr/>
          <p:nvPr/>
        </p:nvSpPr>
        <p:spPr>
          <a:xfrm>
            <a:off x="323528" y="455683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Oval 18"/>
          <p:cNvSpPr/>
          <p:nvPr/>
        </p:nvSpPr>
        <p:spPr>
          <a:xfrm>
            <a:off x="3059832" y="4556833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Oval 19"/>
          <p:cNvSpPr/>
          <p:nvPr/>
        </p:nvSpPr>
        <p:spPr>
          <a:xfrm>
            <a:off x="5051742" y="4671807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Oval 20"/>
          <p:cNvSpPr/>
          <p:nvPr/>
        </p:nvSpPr>
        <p:spPr>
          <a:xfrm>
            <a:off x="7414074" y="3973126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Oval 21"/>
          <p:cNvSpPr/>
          <p:nvPr/>
        </p:nvSpPr>
        <p:spPr>
          <a:xfrm>
            <a:off x="7414991" y="5373216"/>
            <a:ext cx="1224136" cy="118406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802923" y="4565160"/>
            <a:ext cx="612068" cy="74255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02923" y="5307718"/>
            <a:ext cx="648072" cy="65753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278041" y="5307718"/>
            <a:ext cx="5248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3" idx="6"/>
            <a:endCxn id="16" idx="2"/>
          </p:cNvCxnSpPr>
          <p:nvPr/>
        </p:nvCxnSpPr>
        <p:spPr>
          <a:xfrm>
            <a:off x="6012160" y="1230800"/>
            <a:ext cx="665372" cy="1379397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4" idx="6"/>
            <a:endCxn id="15" idx="2"/>
          </p:cNvCxnSpPr>
          <p:nvPr/>
        </p:nvCxnSpPr>
        <p:spPr>
          <a:xfrm flipV="1">
            <a:off x="6012160" y="1230800"/>
            <a:ext cx="648072" cy="1358457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600357" y="1230800"/>
            <a:ext cx="59875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00357" y="2279621"/>
            <a:ext cx="77176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949849" y="1252792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TextBox 30"/>
          <p:cNvSpPr txBox="1"/>
          <p:nvPr/>
        </p:nvSpPr>
        <p:spPr>
          <a:xfrm>
            <a:off x="8005434" y="125279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32" name="Oval 31"/>
          <p:cNvSpPr/>
          <p:nvPr/>
        </p:nvSpPr>
        <p:spPr>
          <a:xfrm>
            <a:off x="7966431" y="2649526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TextBox 32"/>
          <p:cNvSpPr txBox="1"/>
          <p:nvPr/>
        </p:nvSpPr>
        <p:spPr>
          <a:xfrm>
            <a:off x="8022016" y="264952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34" name="Oval 33"/>
          <p:cNvSpPr/>
          <p:nvPr/>
        </p:nvSpPr>
        <p:spPr>
          <a:xfrm>
            <a:off x="8515728" y="1269994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TextBox 34"/>
          <p:cNvSpPr txBox="1"/>
          <p:nvPr/>
        </p:nvSpPr>
        <p:spPr>
          <a:xfrm>
            <a:off x="8571313" y="1269994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36" name="Oval 35"/>
          <p:cNvSpPr/>
          <p:nvPr/>
        </p:nvSpPr>
        <p:spPr>
          <a:xfrm>
            <a:off x="8529302" y="2649526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TextBox 36"/>
          <p:cNvSpPr txBox="1"/>
          <p:nvPr/>
        </p:nvSpPr>
        <p:spPr>
          <a:xfrm>
            <a:off x="8584887" y="264952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8022016" y="697581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8027059" y="2156128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sp>
        <p:nvSpPr>
          <p:cNvPr id="40" name="Curved Up Arrow 39"/>
          <p:cNvSpPr/>
          <p:nvPr/>
        </p:nvSpPr>
        <p:spPr>
          <a:xfrm>
            <a:off x="935596" y="5740899"/>
            <a:ext cx="1415845" cy="568421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41" name="Curved Up Arrow 40"/>
          <p:cNvSpPr/>
          <p:nvPr/>
        </p:nvSpPr>
        <p:spPr>
          <a:xfrm>
            <a:off x="2351440" y="5740899"/>
            <a:ext cx="1496737" cy="568421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9281" y="138479"/>
            <a:ext cx="25640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Formula Equation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09656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523" y="2221976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787" y="2211065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5651" y="6250164"/>
            <a:ext cx="3786691" cy="365125"/>
          </a:xfrm>
        </p:spPr>
        <p:txBody>
          <a:bodyPr/>
          <a:lstStyle/>
          <a:p>
            <a:r>
              <a:rPr lang="en-NZ" smtClean="0"/>
              <a:t>NCEA L1  Science 2012</a:t>
            </a:r>
            <a:endParaRPr lang="en-NZ"/>
          </a:p>
        </p:txBody>
      </p:sp>
      <p:sp>
        <p:nvSpPr>
          <p:cNvPr id="9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A9733634-C35B-4CB9-8287-D9279767473E}" type="slidenum">
              <a:rPr lang="en-NZ" smtClean="0"/>
              <a:t>4</a:t>
            </a:fld>
            <a:endParaRPr lang="en-NZ"/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94729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92"/>
                <a:gridCol w="4428492"/>
              </a:tblGrid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03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745370" y="268853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Combination</a:t>
            </a:r>
            <a:endParaRPr lang="en-NZ" sz="2000" b="1" dirty="0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2009402" y="2055087"/>
            <a:ext cx="907441" cy="1579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 flipV="1">
            <a:off x="1429673" y="1478848"/>
            <a:ext cx="540060" cy="592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429673" y="2070882"/>
            <a:ext cx="540060" cy="8047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291689" y="25610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Precipitation</a:t>
            </a:r>
            <a:endParaRPr lang="en-NZ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515237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Displacement</a:t>
            </a:r>
            <a:endParaRPr lang="en-NZ" sz="20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4966719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Thermal Decomposition</a:t>
            </a:r>
            <a:endParaRPr lang="en-NZ" sz="2000" b="1" dirty="0"/>
          </a:p>
        </p:txBody>
      </p:sp>
      <p:cxnSp>
        <p:nvCxnSpPr>
          <p:cNvPr id="114" name="Straight Arrow Connector 113"/>
          <p:cNvCxnSpPr/>
          <p:nvPr/>
        </p:nvCxnSpPr>
        <p:spPr>
          <a:xfrm flipV="1">
            <a:off x="6802923" y="4565160"/>
            <a:ext cx="612068" cy="74255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802923" y="5307718"/>
            <a:ext cx="648072" cy="65753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6278041" y="5307718"/>
            <a:ext cx="5248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6600357" y="1230800"/>
            <a:ext cx="59875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600357" y="2279621"/>
            <a:ext cx="77176" cy="31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8239396" y="1302138"/>
            <a:ext cx="486756" cy="2765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0" name="TextBox 119"/>
          <p:cNvSpPr txBox="1"/>
          <p:nvPr/>
        </p:nvSpPr>
        <p:spPr>
          <a:xfrm>
            <a:off x="8294981" y="1302138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121" name="Oval 120"/>
          <p:cNvSpPr/>
          <p:nvPr/>
        </p:nvSpPr>
        <p:spPr>
          <a:xfrm>
            <a:off x="8248899" y="2649526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2" name="TextBox 121"/>
          <p:cNvSpPr txBox="1"/>
          <p:nvPr/>
        </p:nvSpPr>
        <p:spPr>
          <a:xfrm>
            <a:off x="8304484" y="264952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yes</a:t>
            </a:r>
            <a:endParaRPr lang="en-NZ" sz="1100" dirty="0"/>
          </a:p>
        </p:txBody>
      </p:sp>
      <p:sp>
        <p:nvSpPr>
          <p:cNvPr id="123" name="Oval 122"/>
          <p:cNvSpPr/>
          <p:nvPr/>
        </p:nvSpPr>
        <p:spPr>
          <a:xfrm>
            <a:off x="8241027" y="1714019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4" name="TextBox 123"/>
          <p:cNvSpPr txBox="1"/>
          <p:nvPr/>
        </p:nvSpPr>
        <p:spPr>
          <a:xfrm>
            <a:off x="8296612" y="1714019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125" name="Oval 124"/>
          <p:cNvSpPr/>
          <p:nvPr/>
        </p:nvSpPr>
        <p:spPr>
          <a:xfrm>
            <a:off x="8242658" y="3050485"/>
            <a:ext cx="486756" cy="2960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6" name="TextBox 125"/>
          <p:cNvSpPr txBox="1"/>
          <p:nvPr/>
        </p:nvSpPr>
        <p:spPr>
          <a:xfrm>
            <a:off x="8298243" y="3050485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no</a:t>
            </a:r>
            <a:endParaRPr lang="en-NZ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091482" y="697581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sp>
        <p:nvSpPr>
          <p:cNvPr id="128" name="TextBox 127"/>
          <p:cNvSpPr txBox="1"/>
          <p:nvPr/>
        </p:nvSpPr>
        <p:spPr>
          <a:xfrm>
            <a:off x="8101278" y="2156128"/>
            <a:ext cx="88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 smtClean="0"/>
              <a:t>Is there a precipitate?</a:t>
            </a:r>
            <a:endParaRPr lang="en-NZ" sz="1100" dirty="0"/>
          </a:p>
        </p:txBody>
      </p:sp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29" y="686760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78" y="2236091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77" y="5220845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97" y="3554040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241" y="5235238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62" y="4700326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52" y="3773071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853" y="4370782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9" y="3995279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97" y="787202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89" y="456163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700" y="789358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154" y="2124956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301" y="2118616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926" y="1751726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294" y="323145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63" y="1757419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6" name="Curved Connector 145"/>
          <p:cNvCxnSpPr/>
          <p:nvPr/>
        </p:nvCxnSpPr>
        <p:spPr>
          <a:xfrm>
            <a:off x="5663810" y="1548807"/>
            <a:ext cx="1013723" cy="730813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/>
          <p:nvPr/>
        </p:nvCxnSpPr>
        <p:spPr>
          <a:xfrm rot="5400000" flipH="1" flipV="1">
            <a:off x="5624601" y="1225568"/>
            <a:ext cx="1459195" cy="972109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2124044">
            <a:off x="142447" y="1375244"/>
            <a:ext cx="9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Metal</a:t>
            </a:r>
            <a:endParaRPr lang="en-NZ" dirty="0">
              <a:solidFill>
                <a:schemeClr val="bg1"/>
              </a:solidFill>
            </a:endParaRPr>
          </a:p>
        </p:txBody>
      </p:sp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787" y="1844825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" name="TextBox 149"/>
          <p:cNvSpPr txBox="1"/>
          <p:nvPr/>
        </p:nvSpPr>
        <p:spPr>
          <a:xfrm rot="2043522">
            <a:off x="2932796" y="2554572"/>
            <a:ext cx="9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Metal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 rot="2006765">
            <a:off x="389237" y="2974028"/>
            <a:ext cx="9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Oxygen</a:t>
            </a:r>
            <a:endParaRPr lang="en-NZ" dirty="0"/>
          </a:p>
        </p:txBody>
      </p:sp>
      <p:sp>
        <p:nvSpPr>
          <p:cNvPr id="152" name="TextBox 151"/>
          <p:cNvSpPr txBox="1"/>
          <p:nvPr/>
        </p:nvSpPr>
        <p:spPr>
          <a:xfrm rot="2006765">
            <a:off x="2940572" y="2885476"/>
            <a:ext cx="9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Oxide</a:t>
            </a:r>
            <a:endParaRPr lang="en-NZ" dirty="0"/>
          </a:p>
        </p:txBody>
      </p:sp>
      <p:sp>
        <p:nvSpPr>
          <p:cNvPr id="153" name="TextBox 152"/>
          <p:cNvSpPr txBox="1"/>
          <p:nvPr/>
        </p:nvSpPr>
        <p:spPr>
          <a:xfrm rot="2222213">
            <a:off x="217728" y="5971057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Metal (1)</a:t>
            </a:r>
            <a:endParaRPr lang="en-NZ" dirty="0"/>
          </a:p>
        </p:txBody>
      </p:sp>
      <p:sp>
        <p:nvSpPr>
          <p:cNvPr id="154" name="TextBox 153"/>
          <p:cNvSpPr txBox="1"/>
          <p:nvPr/>
        </p:nvSpPr>
        <p:spPr>
          <a:xfrm rot="2204195">
            <a:off x="2964185" y="4293082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Metal (2)</a:t>
            </a:r>
            <a:endParaRPr lang="en-NZ" dirty="0"/>
          </a:p>
        </p:txBody>
      </p:sp>
      <p:sp>
        <p:nvSpPr>
          <p:cNvPr id="155" name="TextBox 154"/>
          <p:cNvSpPr txBox="1"/>
          <p:nvPr/>
        </p:nvSpPr>
        <p:spPr>
          <a:xfrm rot="2201280">
            <a:off x="366513" y="4699906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Salt</a:t>
            </a:r>
            <a:endParaRPr lang="en-NZ" dirty="0"/>
          </a:p>
        </p:txBody>
      </p:sp>
      <p:sp>
        <p:nvSpPr>
          <p:cNvPr id="156" name="TextBox 155"/>
          <p:cNvSpPr txBox="1"/>
          <p:nvPr/>
        </p:nvSpPr>
        <p:spPr>
          <a:xfrm rot="2204195">
            <a:off x="4572882" y="1196520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>
                <a:solidFill>
                  <a:schemeClr val="bg1"/>
                </a:solidFill>
              </a:rPr>
              <a:t>Cation</a:t>
            </a:r>
            <a:r>
              <a:rPr lang="en-NZ" dirty="0" smtClean="0">
                <a:solidFill>
                  <a:schemeClr val="bg1"/>
                </a:solidFill>
              </a:rPr>
              <a:t> (1)</a:t>
            </a:r>
            <a:endParaRPr lang="en-NZ" dirty="0"/>
          </a:p>
        </p:txBody>
      </p:sp>
      <p:sp>
        <p:nvSpPr>
          <p:cNvPr id="157" name="TextBox 156"/>
          <p:cNvSpPr txBox="1"/>
          <p:nvPr/>
        </p:nvSpPr>
        <p:spPr>
          <a:xfrm rot="2204195">
            <a:off x="6470415" y="2490693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>
                <a:solidFill>
                  <a:schemeClr val="bg1"/>
                </a:solidFill>
              </a:rPr>
              <a:t>Cation</a:t>
            </a:r>
            <a:r>
              <a:rPr lang="en-NZ" dirty="0" smtClean="0">
                <a:solidFill>
                  <a:schemeClr val="bg1"/>
                </a:solidFill>
              </a:rPr>
              <a:t> (1)</a:t>
            </a:r>
            <a:endParaRPr lang="en-NZ" dirty="0"/>
          </a:p>
        </p:txBody>
      </p:sp>
      <p:sp>
        <p:nvSpPr>
          <p:cNvPr id="158" name="TextBox 157"/>
          <p:cNvSpPr txBox="1"/>
          <p:nvPr/>
        </p:nvSpPr>
        <p:spPr>
          <a:xfrm rot="2204195">
            <a:off x="4443982" y="2451956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>
                <a:solidFill>
                  <a:schemeClr val="bg1"/>
                </a:solidFill>
              </a:rPr>
              <a:t>Cation</a:t>
            </a:r>
            <a:r>
              <a:rPr lang="en-NZ" dirty="0" smtClean="0">
                <a:solidFill>
                  <a:schemeClr val="bg1"/>
                </a:solidFill>
              </a:rPr>
              <a:t> (2)</a:t>
            </a:r>
            <a:endParaRPr lang="en-NZ" dirty="0"/>
          </a:p>
        </p:txBody>
      </p:sp>
      <p:sp>
        <p:nvSpPr>
          <p:cNvPr id="159" name="TextBox 158"/>
          <p:cNvSpPr txBox="1"/>
          <p:nvPr/>
        </p:nvSpPr>
        <p:spPr>
          <a:xfrm rot="2204195">
            <a:off x="6529370" y="1038116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>
                <a:solidFill>
                  <a:schemeClr val="bg1"/>
                </a:solidFill>
              </a:rPr>
              <a:t>Cation</a:t>
            </a:r>
            <a:r>
              <a:rPr lang="en-NZ" dirty="0" smtClean="0">
                <a:solidFill>
                  <a:schemeClr val="bg1"/>
                </a:solidFill>
              </a:rPr>
              <a:t> (2)</a:t>
            </a:r>
            <a:endParaRPr lang="en-NZ" dirty="0"/>
          </a:p>
        </p:txBody>
      </p:sp>
      <p:sp>
        <p:nvSpPr>
          <p:cNvPr id="160" name="TextBox 159"/>
          <p:cNvSpPr txBox="1"/>
          <p:nvPr/>
        </p:nvSpPr>
        <p:spPr>
          <a:xfrm rot="2204195">
            <a:off x="4590012" y="1526956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Anion (1)</a:t>
            </a:r>
            <a:endParaRPr lang="en-NZ" dirty="0"/>
          </a:p>
        </p:txBody>
      </p:sp>
      <p:sp>
        <p:nvSpPr>
          <p:cNvPr id="161" name="TextBox 160"/>
          <p:cNvSpPr txBox="1"/>
          <p:nvPr/>
        </p:nvSpPr>
        <p:spPr>
          <a:xfrm rot="2204195">
            <a:off x="6496851" y="1533799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Anion (1)</a:t>
            </a:r>
            <a:endParaRPr lang="en-NZ" dirty="0"/>
          </a:p>
        </p:txBody>
      </p:sp>
      <p:sp>
        <p:nvSpPr>
          <p:cNvPr id="162" name="TextBox 161"/>
          <p:cNvSpPr txBox="1"/>
          <p:nvPr/>
        </p:nvSpPr>
        <p:spPr>
          <a:xfrm rot="2204195">
            <a:off x="4491847" y="2858107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Anion (2)</a:t>
            </a:r>
            <a:endParaRPr lang="en-NZ" dirty="0"/>
          </a:p>
        </p:txBody>
      </p:sp>
      <p:sp>
        <p:nvSpPr>
          <p:cNvPr id="163" name="TextBox 162"/>
          <p:cNvSpPr txBox="1"/>
          <p:nvPr/>
        </p:nvSpPr>
        <p:spPr>
          <a:xfrm rot="2204195">
            <a:off x="6343057" y="2880577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Anion (2)</a:t>
            </a:r>
            <a:endParaRPr lang="en-NZ" dirty="0"/>
          </a:p>
        </p:txBody>
      </p:sp>
      <p:sp>
        <p:nvSpPr>
          <p:cNvPr id="164" name="TextBox 163"/>
          <p:cNvSpPr txBox="1"/>
          <p:nvPr/>
        </p:nvSpPr>
        <p:spPr>
          <a:xfrm rot="2204195">
            <a:off x="4641954" y="5568236"/>
            <a:ext cx="169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Carbonate</a:t>
            </a:r>
            <a:endParaRPr lang="en-NZ" dirty="0"/>
          </a:p>
        </p:txBody>
      </p:sp>
      <p:sp>
        <p:nvSpPr>
          <p:cNvPr id="165" name="TextBox 164"/>
          <p:cNvSpPr txBox="1"/>
          <p:nvPr/>
        </p:nvSpPr>
        <p:spPr>
          <a:xfrm rot="2204195">
            <a:off x="7315330" y="6081946"/>
            <a:ext cx="1695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solidFill>
                  <a:schemeClr val="bg1"/>
                </a:solidFill>
              </a:rPr>
              <a:t>Carbon Dioxide</a:t>
            </a:r>
            <a:endParaRPr lang="en-NZ" sz="1400" dirty="0"/>
          </a:p>
        </p:txBody>
      </p:sp>
      <p:sp>
        <p:nvSpPr>
          <p:cNvPr id="166" name="TextBox 165"/>
          <p:cNvSpPr txBox="1"/>
          <p:nvPr/>
        </p:nvSpPr>
        <p:spPr>
          <a:xfrm rot="2222213">
            <a:off x="4839525" y="5124419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Metal</a:t>
            </a:r>
            <a:endParaRPr lang="en-NZ" dirty="0"/>
          </a:p>
        </p:txBody>
      </p:sp>
      <p:sp>
        <p:nvSpPr>
          <p:cNvPr id="167" name="TextBox 166"/>
          <p:cNvSpPr txBox="1"/>
          <p:nvPr/>
        </p:nvSpPr>
        <p:spPr>
          <a:xfrm rot="2222213">
            <a:off x="7209065" y="4586909"/>
            <a:ext cx="159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Metal Oxide</a:t>
            </a:r>
            <a:endParaRPr lang="en-NZ" dirty="0"/>
          </a:p>
        </p:txBody>
      </p:sp>
      <p:pic>
        <p:nvPicPr>
          <p:cNvPr id="16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78" y="1872140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81" y="664374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81" y="298134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" name="TextBox 170"/>
          <p:cNvSpPr txBox="1"/>
          <p:nvPr/>
        </p:nvSpPr>
        <p:spPr>
          <a:xfrm rot="2043522">
            <a:off x="3034190" y="1007881"/>
            <a:ext cx="9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Metal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 rot="2006765">
            <a:off x="3041966" y="1338785"/>
            <a:ext cx="9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Oxide</a:t>
            </a:r>
            <a:endParaRPr lang="en-NZ" dirty="0"/>
          </a:p>
        </p:txBody>
      </p:sp>
      <p:pic>
        <p:nvPicPr>
          <p:cNvPr id="17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26" y="206634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" name="TextBox 173"/>
          <p:cNvSpPr txBox="1"/>
          <p:nvPr/>
        </p:nvSpPr>
        <p:spPr>
          <a:xfrm rot="2124044">
            <a:off x="1002344" y="895118"/>
            <a:ext cx="9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Metal</a:t>
            </a:r>
            <a:endParaRPr lang="en-NZ" dirty="0">
              <a:solidFill>
                <a:schemeClr val="bg1"/>
              </a:solidFill>
            </a:endParaRPr>
          </a:p>
        </p:txBody>
      </p:sp>
      <p:pic>
        <p:nvPicPr>
          <p:cNvPr id="17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5" y="3687066"/>
            <a:ext cx="1501316" cy="1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6" name="TextBox 175"/>
          <p:cNvSpPr txBox="1"/>
          <p:nvPr/>
        </p:nvSpPr>
        <p:spPr>
          <a:xfrm rot="2204195">
            <a:off x="504125" y="4399204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Metal (2)</a:t>
            </a:r>
            <a:endParaRPr lang="en-NZ" dirty="0"/>
          </a:p>
        </p:txBody>
      </p:sp>
      <p:pic>
        <p:nvPicPr>
          <p:cNvPr id="177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303" y="5307718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302" y="4958659"/>
            <a:ext cx="15001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9" name="TextBox 178"/>
          <p:cNvSpPr txBox="1"/>
          <p:nvPr/>
        </p:nvSpPr>
        <p:spPr>
          <a:xfrm rot="2222213">
            <a:off x="2908268" y="5730439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Metal (1)</a:t>
            </a:r>
            <a:endParaRPr lang="en-NZ" dirty="0"/>
          </a:p>
        </p:txBody>
      </p:sp>
      <p:sp>
        <p:nvSpPr>
          <p:cNvPr id="180" name="TextBox 179"/>
          <p:cNvSpPr txBox="1"/>
          <p:nvPr/>
        </p:nvSpPr>
        <p:spPr>
          <a:xfrm rot="2201280">
            <a:off x="2883130" y="6051169"/>
            <a:ext cx="122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Salt</a:t>
            </a:r>
            <a:endParaRPr lang="en-NZ" dirty="0"/>
          </a:p>
        </p:txBody>
      </p:sp>
      <p:cxnSp>
        <p:nvCxnSpPr>
          <p:cNvPr id="181" name="Straight Arrow Connector 180"/>
          <p:cNvCxnSpPr/>
          <p:nvPr/>
        </p:nvCxnSpPr>
        <p:spPr>
          <a:xfrm flipV="1">
            <a:off x="2009402" y="5220845"/>
            <a:ext cx="884655" cy="143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0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217</Words>
  <Application>Microsoft Office PowerPoint</Application>
  <PresentationFormat>On-screen Show (4:3)</PresentationFormat>
  <Paragraphs>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Cambridge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Sarah Gaze</cp:lastModifiedBy>
  <cp:revision>15</cp:revision>
  <dcterms:created xsi:type="dcterms:W3CDTF">2012-05-29T07:16:36Z</dcterms:created>
  <dcterms:modified xsi:type="dcterms:W3CDTF">2015-04-24T23:50:55Z</dcterms:modified>
</cp:coreProperties>
</file>